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ppt/tags/tag1.xml" ContentType="application/vnd.openxmlformats-officedocument.presentationml.tags+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1" r:id="rId6"/>
    <p:sldId id="262" r:id="rId7"/>
    <p:sldId id="263"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8639" autoAdjust="0"/>
  </p:normalViewPr>
  <p:slideViewPr>
    <p:cSldViewPr>
      <p:cViewPr varScale="1">
        <p:scale>
          <a:sx n="20" d="100"/>
          <a:sy n="20" d="100"/>
        </p:scale>
        <p:origin x="-1290"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0" d="100"/>
          <a:sy n="60" d="100"/>
        </p:scale>
        <p:origin x="-249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39F7EE5-D167-4B43-BF87-CD67CBAC16D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C4454D-4291-41F5-AEE1-B69CFF9EB7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r>
              <a:rPr lang="en-US" b="1" dirty="0">
                <a:latin typeface="+mn-lt"/>
              </a:rPr>
              <a:t>Narration (</a:t>
            </a:r>
            <a:r>
              <a:rPr lang="en-US" b="1" dirty="0" smtClean="0">
                <a:latin typeface="+mn-lt"/>
              </a:rPr>
              <a:t>Title):</a:t>
            </a:r>
            <a:r>
              <a:rPr lang="en-US" b="1" baseline="0" dirty="0" smtClean="0">
                <a:latin typeface="+mn-lt"/>
              </a:rPr>
              <a:t> </a:t>
            </a:r>
            <a:r>
              <a:rPr lang="en-US" b="0" dirty="0" smtClean="0">
                <a:latin typeface="+mn-lt"/>
              </a:rPr>
              <a:t>Audrey</a:t>
            </a:r>
            <a:endParaRPr lang="en-US" b="0" dirty="0">
              <a:latin typeface="+mn-lt"/>
            </a:endParaRPr>
          </a:p>
          <a:p>
            <a:endParaRPr lang="en-US" b="0" dirty="0">
              <a:latin typeface="+mn-lt"/>
            </a:endParaRPr>
          </a:p>
          <a:p>
            <a:endParaRPr lang="en-US" b="0" dirty="0">
              <a:latin typeface="+mn-lt"/>
            </a:endParaRPr>
          </a:p>
          <a:p>
            <a:endParaRPr lang="en-US" b="0" dirty="0">
              <a:latin typeface="+mn-lt"/>
            </a:endParaRPr>
          </a:p>
          <a:p>
            <a:r>
              <a:rPr lang="en-US" b="1" dirty="0">
                <a:latin typeface="+mn-lt"/>
              </a:rPr>
              <a:t>Audio</a:t>
            </a:r>
            <a:r>
              <a:rPr lang="en-US" b="0" dirty="0" smtClean="0">
                <a:latin typeface="+mn-lt"/>
              </a:rPr>
              <a:t>:  </a:t>
            </a:r>
            <a:r>
              <a:rPr lang="en-US" b="0" baseline="0" dirty="0" smtClean="0">
                <a:latin typeface="+mn-lt"/>
              </a:rPr>
              <a:t> narration</a:t>
            </a:r>
            <a:endParaRPr lang="en-US" b="0" dirty="0">
              <a:latin typeface="+mn-lt"/>
            </a:endParaRPr>
          </a:p>
          <a:p>
            <a:endParaRPr lang="en-US" b="0" dirty="0">
              <a:latin typeface="+mn-lt"/>
            </a:endParaRPr>
          </a:p>
          <a:p>
            <a:r>
              <a:rPr lang="en-US" b="1" dirty="0">
                <a:latin typeface="+mn-lt"/>
              </a:rPr>
              <a:t>Transitions</a:t>
            </a:r>
            <a:r>
              <a:rPr lang="en-US" b="0" dirty="0" smtClean="0">
                <a:latin typeface="+mn-lt"/>
              </a:rPr>
              <a:t>: Style:</a:t>
            </a:r>
            <a:r>
              <a:rPr lang="en-US" b="0" baseline="0" dirty="0" smtClean="0">
                <a:latin typeface="+mn-lt"/>
              </a:rPr>
              <a:t> </a:t>
            </a:r>
            <a:r>
              <a:rPr lang="en-US" b="0" dirty="0" smtClean="0">
                <a:latin typeface="+mn-lt"/>
              </a:rPr>
              <a:t>circle</a:t>
            </a:r>
            <a:r>
              <a:rPr lang="en-US" b="0" baseline="0" dirty="0" smtClean="0">
                <a:latin typeface="+mn-lt"/>
              </a:rPr>
              <a:t> shape… Speed: medium</a:t>
            </a:r>
            <a:endParaRPr lang="en-US" b="0" dirty="0">
              <a:latin typeface="+mn-lt"/>
            </a:endParaRPr>
          </a:p>
          <a:p>
            <a:endParaRPr lang="en-US" b="0" dirty="0">
              <a:latin typeface="+mn-lt"/>
            </a:endParaRPr>
          </a:p>
          <a:p>
            <a:r>
              <a:rPr lang="en-US" b="1" dirty="0">
                <a:latin typeface="+mn-lt"/>
              </a:rPr>
              <a:t>Animations</a:t>
            </a:r>
            <a:r>
              <a:rPr lang="en-US" b="0" dirty="0">
                <a:latin typeface="+mn-lt"/>
              </a:rPr>
              <a:t>: </a:t>
            </a:r>
            <a:r>
              <a:rPr lang="en-US" b="0" dirty="0" smtClean="0">
                <a:latin typeface="+mn-lt"/>
              </a:rPr>
              <a:t>nil</a:t>
            </a:r>
            <a:endParaRPr lang="en-US" b="0" dirty="0">
              <a:latin typeface="+mn-lt"/>
            </a:endParaRPr>
          </a:p>
          <a:p>
            <a:endParaRPr lang="en-US" b="0" dirty="0">
              <a:latin typeface="+mn-lt"/>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941CB82-5146-4B0F-B437-8FB4C2B337D1}" type="slidenum">
              <a:rPr lang="en-US"/>
              <a:pPr/>
              <a:t>2</a:t>
            </a:fld>
            <a:endParaRPr lang="en-US"/>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latin typeface="+mn-lt"/>
              </a:rPr>
              <a:t>Narration</a:t>
            </a:r>
            <a:r>
              <a:rPr lang="en-US" b="0" dirty="0" smtClean="0">
                <a:latin typeface="+mn-lt"/>
              </a:rPr>
              <a:t>: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As I don’t yet have children of my own, the loves of my life are my nephews and niece.  I am especially blown away right now with the beauty and vivacity of </a:t>
            </a:r>
            <a:r>
              <a:rPr lang="en-US" sz="1200" b="1" u="none" kern="1200" dirty="0" smtClean="0">
                <a:solidFill>
                  <a:schemeClr val="tx1"/>
                </a:solidFill>
                <a:latin typeface="Arial" charset="0"/>
                <a:ea typeface="+mn-ea"/>
                <a:cs typeface="+mn-cs"/>
              </a:rPr>
              <a:t>CLICK</a:t>
            </a:r>
            <a:r>
              <a:rPr lang="en-US" sz="1200" b="1" u="none" kern="1200" baseline="0" dirty="0" smtClean="0">
                <a:solidFill>
                  <a:schemeClr val="tx1"/>
                </a:solidFill>
                <a:latin typeface="Arial" charset="0"/>
                <a:ea typeface="+mn-ea"/>
                <a:cs typeface="+mn-cs"/>
              </a:rPr>
              <a:t>  </a:t>
            </a:r>
            <a:r>
              <a:rPr lang="en-US" sz="1200" u="none" kern="1200" dirty="0" smtClean="0">
                <a:solidFill>
                  <a:schemeClr val="tx1"/>
                </a:solidFill>
                <a:latin typeface="Arial" charset="0"/>
                <a:ea typeface="+mn-ea"/>
                <a:cs typeface="+mn-cs"/>
              </a:rPr>
              <a:t>my</a:t>
            </a:r>
            <a:r>
              <a:rPr lang="en-US" sz="1200" kern="1200" dirty="0" smtClean="0">
                <a:solidFill>
                  <a:schemeClr val="tx1"/>
                </a:solidFill>
                <a:latin typeface="Arial" charset="0"/>
                <a:ea typeface="+mn-ea"/>
                <a:cs typeface="+mn-cs"/>
              </a:rPr>
              <a:t> two-year old niece Audrey.</a:t>
            </a:r>
          </a:p>
          <a:p>
            <a:endParaRPr lang="en-US" b="0" dirty="0">
              <a:latin typeface="+mn-lt"/>
            </a:endParaRPr>
          </a:p>
          <a:p>
            <a:endParaRPr lang="en-US" b="0" dirty="0">
              <a:latin typeface="+mn-lt"/>
            </a:endParaRPr>
          </a:p>
          <a:p>
            <a:r>
              <a:rPr lang="en-US" b="1" dirty="0">
                <a:latin typeface="+mn-lt"/>
              </a:rPr>
              <a:t>Audio</a:t>
            </a:r>
            <a:r>
              <a:rPr lang="en-US" b="0" dirty="0" smtClean="0">
                <a:latin typeface="+mn-lt"/>
              </a:rPr>
              <a:t>:…throughout</a:t>
            </a:r>
            <a:endParaRPr lang="en-US" b="0" dirty="0">
              <a:latin typeface="+mn-lt"/>
            </a:endParaRPr>
          </a:p>
          <a:p>
            <a:endParaRPr lang="en-US" b="0" dirty="0">
              <a:latin typeface="+mn-lt"/>
            </a:endParaRPr>
          </a:p>
          <a:p>
            <a:r>
              <a:rPr lang="en-US" b="1" dirty="0">
                <a:latin typeface="+mn-lt"/>
              </a:rPr>
              <a:t>Transitions</a:t>
            </a:r>
            <a:r>
              <a:rPr lang="en-US" b="0" dirty="0" smtClean="0">
                <a:latin typeface="+mn-lt"/>
              </a:rPr>
              <a:t>: Fade very slow on click</a:t>
            </a:r>
            <a:endParaRPr lang="en-US" b="0" dirty="0">
              <a:latin typeface="+mn-lt"/>
            </a:endParaRPr>
          </a:p>
          <a:p>
            <a:endParaRPr lang="en-US" b="0" dirty="0">
              <a:latin typeface="+mn-lt"/>
            </a:endParaRPr>
          </a:p>
          <a:p>
            <a:r>
              <a:rPr lang="en-US" b="1" dirty="0">
                <a:latin typeface="+mn-lt"/>
              </a:rPr>
              <a:t>Animations</a:t>
            </a:r>
            <a:r>
              <a:rPr lang="en-US" b="0" dirty="0">
                <a:latin typeface="+mn-lt"/>
              </a:rPr>
              <a:t>: </a:t>
            </a:r>
            <a:endParaRPr lang="en-US" b="0" dirty="0" smtClean="0">
              <a:latin typeface="+mn-lt"/>
            </a:endParaRPr>
          </a:p>
          <a:p>
            <a:endParaRPr lang="en-US" b="0" dirty="0">
              <a:latin typeface="+mn-lt"/>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CFE78EB-FEFF-4C26-B3AF-864BDDD3FCA8}" type="slidenum">
              <a:rPr lang="en-US"/>
              <a:pPr/>
              <a:t>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Narration</a:t>
            </a:r>
            <a:r>
              <a:rPr lang="en-US" sz="1200" b="0" kern="1200" dirty="0" smtClean="0">
                <a:solidFill>
                  <a:schemeClr val="tx1"/>
                </a:solidFill>
                <a:latin typeface="+mn-lt"/>
                <a:ea typeface="+mn-ea"/>
                <a:cs typeface="+mn-cs"/>
              </a:rPr>
              <a:t>: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She is the apple of her mother’s eye and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the center of attention even for her “could be jealous” older brothers.  </a:t>
            </a:r>
          </a:p>
          <a:p>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Audio</a:t>
            </a:r>
            <a:r>
              <a:rPr lang="en-US" sz="1200" b="0" kern="1200" dirty="0" smtClean="0">
                <a:solidFill>
                  <a:schemeClr val="tx1"/>
                </a:solidFill>
                <a:latin typeface="+mn-lt"/>
                <a:ea typeface="+mn-ea"/>
                <a:cs typeface="+mn-cs"/>
              </a:rPr>
              <a:t>:…throughout</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Transitions</a:t>
            </a:r>
            <a:r>
              <a:rPr lang="en-US" sz="1200" b="0" kern="1200" dirty="0" smtClean="0">
                <a:solidFill>
                  <a:schemeClr val="tx1"/>
                </a:solidFill>
                <a:latin typeface="+mn-lt"/>
                <a:ea typeface="+mn-ea"/>
                <a:cs typeface="+mn-cs"/>
              </a:rPr>
              <a:t>: Wedge</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Animations</a:t>
            </a:r>
            <a:r>
              <a:rPr lang="en-US" sz="1200" b="0" kern="1200" dirty="0" smtClean="0">
                <a:solidFill>
                  <a:schemeClr val="tx1"/>
                </a:solidFill>
                <a:latin typeface="+mn-lt"/>
                <a:ea typeface="+mn-ea"/>
                <a:cs typeface="+mn-cs"/>
              </a:rPr>
              <a:t>: Fly in after previous (left </a:t>
            </a:r>
            <a:r>
              <a:rPr lang="en-US" sz="1200" b="0" kern="1200" dirty="0" err="1" smtClean="0">
                <a:solidFill>
                  <a:schemeClr val="tx1"/>
                </a:solidFill>
                <a:latin typeface="+mn-lt"/>
                <a:ea typeface="+mn-ea"/>
                <a:cs typeface="+mn-cs"/>
              </a:rPr>
              <a:t>pic</a:t>
            </a:r>
            <a:r>
              <a:rPr lang="en-US" sz="1200" b="0" kern="1200" dirty="0" smtClean="0">
                <a:solidFill>
                  <a:schemeClr val="tx1"/>
                </a:solidFill>
                <a:latin typeface="+mn-lt"/>
                <a:ea typeface="+mn-ea"/>
                <a:cs typeface="+mn-cs"/>
              </a:rPr>
              <a:t>.) … Fly in on click (right</a:t>
            </a:r>
            <a:r>
              <a:rPr lang="en-US" sz="1200" b="0" kern="1200" baseline="0" dirty="0" smtClean="0">
                <a:solidFill>
                  <a:schemeClr val="tx1"/>
                </a:solidFill>
                <a:latin typeface="+mn-lt"/>
                <a:ea typeface="+mn-ea"/>
                <a:cs typeface="+mn-cs"/>
              </a:rPr>
              <a: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a:t>
            </a:r>
            <a:endParaRPr lang="en-US" sz="1200" b="0" kern="1200" dirty="0" smtClean="0">
              <a:solidFill>
                <a:schemeClr val="tx1"/>
              </a:solidFill>
              <a:latin typeface="+mn-lt"/>
              <a:ea typeface="+mn-ea"/>
              <a:cs typeface="+mn-cs"/>
            </a:endParaRPr>
          </a:p>
          <a:p>
            <a:endParaRPr lang="en-US" sz="1200" b="0" kern="1200" dirty="0">
              <a:solidFill>
                <a:schemeClr val="tx1"/>
              </a:solidFill>
              <a:latin typeface="+mn-lt"/>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B3D917-A002-4273-952E-2D32C6F26EC9}" type="slidenum">
              <a:rPr lang="en-US"/>
              <a:pPr/>
              <a:t>4</a:t>
            </a:fld>
            <a:endParaRPr lang="en-US"/>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Narration</a:t>
            </a:r>
            <a:r>
              <a:rPr lang="en-US" sz="1200" b="0" kern="1200" dirty="0" smtClean="0">
                <a:solidFill>
                  <a:schemeClr val="tx1"/>
                </a:solidFill>
                <a:latin typeface="+mn-lt"/>
                <a:ea typeface="+mn-ea"/>
                <a:cs typeface="+mn-cs"/>
              </a:rPr>
              <a:t>: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She is loving even more so than she is lovable, and that’s saying a lot.  </a:t>
            </a:r>
          </a:p>
          <a:p>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Audio</a:t>
            </a:r>
            <a:r>
              <a:rPr lang="en-US" sz="1200" b="0" kern="1200" dirty="0" smtClean="0">
                <a:solidFill>
                  <a:schemeClr val="tx1"/>
                </a:solidFill>
                <a:latin typeface="+mn-lt"/>
                <a:ea typeface="+mn-ea"/>
                <a:cs typeface="+mn-cs"/>
              </a:rPr>
              <a:t>:…throughout</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Transitions</a:t>
            </a:r>
            <a:r>
              <a:rPr lang="en-US" sz="1200" b="0" kern="1200" dirty="0" smtClean="0">
                <a:solidFill>
                  <a:schemeClr val="tx1"/>
                </a:solidFill>
                <a:latin typeface="+mn-lt"/>
                <a:ea typeface="+mn-ea"/>
                <a:cs typeface="+mn-cs"/>
              </a:rPr>
              <a:t>: Dissolve</a:t>
            </a:r>
            <a:r>
              <a:rPr lang="en-US" sz="1200" b="0" kern="1200" baseline="0" dirty="0" smtClean="0">
                <a:solidFill>
                  <a:schemeClr val="tx1"/>
                </a:solidFill>
                <a:latin typeface="+mn-lt"/>
                <a:ea typeface="+mn-ea"/>
                <a:cs typeface="+mn-cs"/>
              </a:rPr>
              <a:t>…slow</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Animations</a:t>
            </a:r>
            <a:r>
              <a:rPr lang="en-US" sz="1200" b="0" kern="1200" dirty="0" smtClean="0">
                <a:solidFill>
                  <a:schemeClr val="tx1"/>
                </a:solidFill>
                <a:latin typeface="+mn-lt"/>
                <a:ea typeface="+mn-ea"/>
                <a:cs typeface="+mn-cs"/>
              </a:rPr>
              <a:t>: nil</a:t>
            </a:r>
          </a:p>
          <a:p>
            <a:endParaRPr lang="en-US" sz="1200" b="0" kern="1200" dirty="0">
              <a:solidFill>
                <a:schemeClr val="tx1"/>
              </a:solidFill>
              <a:latin typeface="+mn-lt"/>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647B1-4A5F-44B3-AB29-067F05C6BD33}" type="slidenum">
              <a:rPr lang="en-US"/>
              <a:pPr/>
              <a:t>5</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kern="1200" dirty="0" smtClean="0">
                <a:solidFill>
                  <a:schemeClr val="tx1"/>
                </a:solidFill>
                <a:latin typeface="+mn-lt"/>
                <a:ea typeface="+mn-ea"/>
                <a:cs typeface="+mn-cs"/>
              </a:rPr>
              <a:t>Narration</a:t>
            </a:r>
            <a:r>
              <a:rPr lang="en-US" sz="1200" b="0" kern="1200" dirty="0" smtClean="0">
                <a:solidFill>
                  <a:schemeClr val="tx1"/>
                </a:solidFill>
                <a:latin typeface="+mn-lt"/>
                <a:ea typeface="+mn-ea"/>
                <a:cs typeface="+mn-cs"/>
              </a:rPr>
              <a:t>: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My little niece is already a great cook (she makes the best felt food hamburger in the world) and </a:t>
            </a:r>
            <a:r>
              <a:rPr lang="en-US" sz="1200" b="1" u="sng" kern="1200" dirty="0" smtClean="0">
                <a:solidFill>
                  <a:schemeClr val="tx1"/>
                </a:solidFill>
                <a:latin typeface="Arial" charset="0"/>
                <a:ea typeface="+mn-ea"/>
                <a:cs typeface="+mn-cs"/>
              </a:rPr>
              <a:t>CLICK</a:t>
            </a:r>
            <a:r>
              <a:rPr lang="en-US" sz="1200" kern="1200" dirty="0" smtClean="0">
                <a:solidFill>
                  <a:schemeClr val="tx1"/>
                </a:solidFill>
                <a:latin typeface="Arial" charset="0"/>
                <a:ea typeface="+mn-ea"/>
                <a:cs typeface="+mn-cs"/>
              </a:rPr>
              <a:t>  is preparing to enter the workforce with professionalism and grace (I didn’t learn how to walk in heels until last week). She may have only graced this world with her charming presence for two short years, but already I can say my world is a better place because of her. </a:t>
            </a:r>
          </a:p>
          <a:p>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Audio</a:t>
            </a:r>
            <a:r>
              <a:rPr lang="en-US" sz="1200" b="0" kern="1200" dirty="0" smtClean="0">
                <a:solidFill>
                  <a:schemeClr val="tx1"/>
                </a:solidFill>
                <a:latin typeface="+mn-lt"/>
                <a:ea typeface="+mn-ea"/>
                <a:cs typeface="+mn-cs"/>
              </a:rPr>
              <a:t>:…throughout</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Transitions</a:t>
            </a:r>
            <a:r>
              <a:rPr lang="en-US" sz="1200" b="0" kern="1200" dirty="0" smtClean="0">
                <a:solidFill>
                  <a:schemeClr val="tx1"/>
                </a:solidFill>
                <a:latin typeface="+mn-lt"/>
                <a:ea typeface="+mn-ea"/>
                <a:cs typeface="+mn-cs"/>
              </a:rPr>
              <a:t>: Comb horizontally…medium</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Animations</a:t>
            </a:r>
            <a:r>
              <a:rPr lang="en-US" sz="1200" b="0" kern="1200" dirty="0" smtClean="0">
                <a:solidFill>
                  <a:schemeClr val="tx1"/>
                </a:solidFill>
                <a:latin typeface="+mn-lt"/>
                <a:ea typeface="+mn-ea"/>
                <a:cs typeface="+mn-cs"/>
              </a:rPr>
              <a:t>: Grow</a:t>
            </a:r>
            <a:r>
              <a:rPr lang="en-US" sz="1200" b="0" kern="1200" baseline="0" dirty="0" smtClean="0">
                <a:solidFill>
                  <a:schemeClr val="tx1"/>
                </a:solidFill>
                <a:latin typeface="+mn-lt"/>
                <a:ea typeface="+mn-ea"/>
                <a:cs typeface="+mn-cs"/>
              </a:rPr>
              <a:t>/shrink after previous (left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 Wipe on click (right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a:t>
            </a:r>
            <a:endParaRPr lang="en-US" sz="1200" b="0" kern="1200" dirty="0" smtClean="0">
              <a:solidFill>
                <a:schemeClr val="tx1"/>
              </a:solidFill>
              <a:latin typeface="+mn-lt"/>
              <a:ea typeface="+mn-ea"/>
              <a:cs typeface="+mn-cs"/>
            </a:endParaRPr>
          </a:p>
          <a:p>
            <a:endParaRPr lang="en-US" sz="1200" b="0" kern="1200" dirty="0">
              <a:solidFill>
                <a:schemeClr val="tx1"/>
              </a:solidFill>
              <a:latin typeface="+mn-lt"/>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7647B1-4A5F-44B3-AB29-067F05C6BD33}" type="slidenum">
              <a:rPr lang="en-US"/>
              <a:pPr/>
              <a:t>6</a:t>
            </a:fld>
            <a:endParaRPr lang="en-US"/>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sz="1200" b="1" kern="1200" dirty="0" smtClean="0">
                <a:solidFill>
                  <a:schemeClr val="tx1"/>
                </a:solidFill>
                <a:latin typeface="+mn-lt"/>
                <a:ea typeface="+mn-ea"/>
                <a:cs typeface="+mn-cs"/>
              </a:rPr>
              <a:t>Narration</a:t>
            </a:r>
            <a:r>
              <a:rPr lang="en-US" sz="1200" b="0" kern="1200" dirty="0" smtClean="0">
                <a:solidFill>
                  <a:schemeClr val="tx1"/>
                </a:solidFill>
                <a:latin typeface="+mn-lt"/>
                <a:ea typeface="+mn-ea"/>
                <a:cs typeface="+mn-cs"/>
              </a:rPr>
              <a:t>: </a:t>
            </a:r>
            <a:r>
              <a:rPr lang="en-US" sz="1200" b="1" u="sng" kern="1200" dirty="0" smtClean="0">
                <a:solidFill>
                  <a:schemeClr val="tx1"/>
                </a:solidFill>
                <a:latin typeface="Arial" charset="0"/>
                <a:ea typeface="+mn-ea"/>
                <a:cs typeface="+mn-cs"/>
              </a:rPr>
              <a:t>CLICK </a:t>
            </a:r>
            <a:r>
              <a:rPr lang="en-US" sz="1200" kern="1200" dirty="0" smtClean="0">
                <a:solidFill>
                  <a:schemeClr val="tx1"/>
                </a:solidFill>
                <a:latin typeface="Arial" charset="0"/>
                <a:ea typeface="+mn-ea"/>
                <a:cs typeface="+mn-cs"/>
              </a:rPr>
              <a:t> Watch out world, my little princess Audrey’s here and ready to make it a better place for everyone she touches.</a:t>
            </a:r>
          </a:p>
          <a:p>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Audio</a:t>
            </a:r>
            <a:r>
              <a:rPr lang="en-US" sz="1200" b="0" kern="1200" dirty="0" smtClean="0">
                <a:solidFill>
                  <a:schemeClr val="tx1"/>
                </a:solidFill>
                <a:latin typeface="+mn-lt"/>
                <a:ea typeface="+mn-ea"/>
                <a:cs typeface="+mn-cs"/>
              </a:rPr>
              <a:t>:…throughout…followed by “I enjoy being a girl”</a:t>
            </a: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Transitions</a:t>
            </a:r>
            <a:r>
              <a:rPr lang="en-US" sz="1200" b="0" kern="1200" dirty="0" smtClean="0">
                <a:solidFill>
                  <a:schemeClr val="tx1"/>
                </a:solidFill>
                <a:latin typeface="+mn-lt"/>
                <a:ea typeface="+mn-ea"/>
                <a:cs typeface="+mn-cs"/>
              </a:rPr>
              <a:t>: next</a:t>
            </a:r>
            <a:r>
              <a:rPr lang="en-US" sz="1200" b="0" kern="1200" baseline="0" dirty="0" smtClean="0">
                <a:solidFill>
                  <a:schemeClr val="tx1"/>
                </a:solidFill>
                <a:latin typeface="+mn-lt"/>
                <a:ea typeface="+mn-ea"/>
                <a:cs typeface="+mn-cs"/>
              </a:rPr>
              <a:t> slide</a:t>
            </a:r>
            <a:endParaRPr lang="en-US" sz="1200" b="0" kern="1200" dirty="0" smtClean="0">
              <a:solidFill>
                <a:schemeClr val="tx1"/>
              </a:solidFill>
              <a:latin typeface="+mn-lt"/>
              <a:ea typeface="+mn-ea"/>
              <a:cs typeface="+mn-cs"/>
            </a:endParaRPr>
          </a:p>
          <a:p>
            <a:endParaRPr lang="en-US" sz="1200" b="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Animations</a:t>
            </a:r>
            <a:r>
              <a:rPr lang="en-US" sz="1200" b="0" kern="1200" dirty="0" smtClean="0">
                <a:solidFill>
                  <a:schemeClr val="tx1"/>
                </a:solidFill>
                <a:latin typeface="+mn-lt"/>
                <a:ea typeface="+mn-ea"/>
                <a:cs typeface="+mn-cs"/>
              </a:rPr>
              <a:t>: Boomerang</a:t>
            </a:r>
            <a:r>
              <a:rPr lang="en-US" sz="1200" b="0" kern="1200" baseline="0" dirty="0" smtClean="0">
                <a:solidFill>
                  <a:schemeClr val="tx1"/>
                </a:solidFill>
                <a:latin typeface="+mn-lt"/>
                <a:ea typeface="+mn-ea"/>
                <a:cs typeface="+mn-cs"/>
              </a:rPr>
              <a:t> after previous (top left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 Bounce after previous (bottom right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  Float after previous (bottom left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 Fade zoom after previous (top left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 Pinwheel after previous (top center </a:t>
            </a:r>
            <a:r>
              <a:rPr lang="en-US" sz="1200" b="0" kern="1200" baseline="0" dirty="0" err="1" smtClean="0">
                <a:solidFill>
                  <a:schemeClr val="tx1"/>
                </a:solidFill>
                <a:latin typeface="+mn-lt"/>
                <a:ea typeface="+mn-ea"/>
                <a:cs typeface="+mn-cs"/>
              </a:rPr>
              <a:t>pic</a:t>
            </a:r>
            <a:r>
              <a:rPr lang="en-US" sz="1200" b="0" kern="1200" baseline="0" dirty="0" smtClean="0">
                <a:solidFill>
                  <a:schemeClr val="tx1"/>
                </a:solidFill>
                <a:latin typeface="+mn-lt"/>
                <a:ea typeface="+mn-ea"/>
                <a:cs typeface="+mn-cs"/>
              </a:rPr>
              <a:t>.)</a:t>
            </a:r>
            <a:endParaRPr lang="en-US" sz="1200" b="0" kern="1200" dirty="0" smtClean="0">
              <a:solidFill>
                <a:schemeClr val="tx1"/>
              </a:solidFill>
              <a:latin typeface="+mn-lt"/>
              <a:ea typeface="+mn-ea"/>
              <a:cs typeface="+mn-cs"/>
            </a:endParaRPr>
          </a:p>
          <a:p>
            <a:endParaRPr lang="en-US" sz="1200" b="0" kern="1200" dirty="0">
              <a:solidFill>
                <a:schemeClr val="tx1"/>
              </a:solidFill>
              <a:latin typeface="+mn-lt"/>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Audio : “I enjoy being a girl”</a:t>
            </a:r>
          </a:p>
          <a:p>
            <a:endParaRPr lang="en-US" dirty="0" smtClean="0"/>
          </a:p>
          <a:p>
            <a:r>
              <a:rPr lang="en-US" dirty="0" smtClean="0"/>
              <a:t>Animations:</a:t>
            </a:r>
            <a:r>
              <a:rPr lang="en-US" baseline="0" dirty="0" smtClean="0"/>
              <a:t> Credits… Fin (fade in)</a:t>
            </a:r>
            <a:endParaRPr lang="en-US" dirty="0"/>
          </a:p>
        </p:txBody>
      </p:sp>
      <p:sp>
        <p:nvSpPr>
          <p:cNvPr id="4" name="Slide Number Placeholder 3"/>
          <p:cNvSpPr>
            <a:spLocks noGrp="1"/>
          </p:cNvSpPr>
          <p:nvPr>
            <p:ph type="sldNum" sz="quarter" idx="10"/>
          </p:nvPr>
        </p:nvSpPr>
        <p:spPr/>
        <p:txBody>
          <a:bodyPr/>
          <a:lstStyle/>
          <a:p>
            <a:fld id="{B39F7EE5-D167-4B43-BF87-CD67CBAC16D1}"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5404-80AA-45FA-BA68-6014401A14F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892BC4-B3CF-49BA-BF85-EFD511E764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A19AAA-0A5A-443D-9AB6-D787E6C629E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76AB91-86D7-4D91-A479-7CAA06A2008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B77D29-2AD1-46C8-A2E7-144DD6F6DA0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34E8859-C8A0-4EE5-8FEB-E47DA64B5D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BA7B1F-51D5-437D-B714-B19137BEEF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C7666D-D63E-4C56-B9DE-8F7D0EBB8D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A85889-8D92-4E49-9D1A-00552D990D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B49456-897E-4D62-A68A-997B8B07560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3DB0CD-B67D-4AB3-9025-A34394F5DB5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62BFE3-A590-4C66-99AB-F4CA6C5D720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hyperlink" Target="#929326598_dF4nA"/></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slideLayout" Target="../slideLayouts/slideLayout2.xml"/><Relationship Id="rId7" Type="http://schemas.openxmlformats.org/officeDocument/2006/relationships/hyperlink" Target="#935299398_NRWQr"/><Relationship Id="rId2" Type="http://schemas.openxmlformats.org/officeDocument/2006/relationships/audio" Target="../media/audio2.wav"/><Relationship Id="rId1" Type="http://schemas.openxmlformats.org/officeDocument/2006/relationships/tags" Target="../tags/tag1.xml"/><Relationship Id="rId6" Type="http://schemas.openxmlformats.org/officeDocument/2006/relationships/image" Target="../media/image4.jpeg"/><Relationship Id="rId5" Type="http://schemas.openxmlformats.org/officeDocument/2006/relationships/hyperlink" Target="#929482860_s3ACL"/><Relationship Id="rId4" Type="http://schemas.openxmlformats.org/officeDocument/2006/relationships/notesSlide" Target="../notesSlides/notesSlide2.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slideLayout" Target="../slideLayouts/slideLayout2.xml"/><Relationship Id="rId7" Type="http://schemas.openxmlformats.org/officeDocument/2006/relationships/hyperlink" Target="#929492301_K6PAk"/><Relationship Id="rId2" Type="http://schemas.openxmlformats.org/officeDocument/2006/relationships/audio" Target="../media/audio3.wav"/><Relationship Id="rId1" Type="http://schemas.openxmlformats.org/officeDocument/2006/relationships/tags" Target="../tags/tag2.xml"/><Relationship Id="rId6" Type="http://schemas.openxmlformats.org/officeDocument/2006/relationships/image" Target="../media/image6.jpeg"/><Relationship Id="rId5" Type="http://schemas.openxmlformats.org/officeDocument/2006/relationships/hyperlink" Target="#931576534_RVXYA"/><Relationship Id="rId4" Type="http://schemas.openxmlformats.org/officeDocument/2006/relationships/notesSlide" Target="../notesSlides/notesSlide3.xml"/><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4.wav"/><Relationship Id="rId6" Type="http://schemas.openxmlformats.org/officeDocument/2006/relationships/image" Target="../media/image3.png"/><Relationship Id="rId5" Type="http://schemas.openxmlformats.org/officeDocument/2006/relationships/image" Target="../media/image8.jpeg"/><Relationship Id="rId4" Type="http://schemas.openxmlformats.org/officeDocument/2006/relationships/hyperlink" Target="#929476294_D6hvU"/></Relationships>
</file>

<file path=ppt/slides/_rels/slide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2.xml"/><Relationship Id="rId7" Type="http://schemas.openxmlformats.org/officeDocument/2006/relationships/image" Target="../media/image10.jpeg"/><Relationship Id="rId2" Type="http://schemas.openxmlformats.org/officeDocument/2006/relationships/audio" Target="../media/audio5.wav"/><Relationship Id="rId1" Type="http://schemas.openxmlformats.org/officeDocument/2006/relationships/tags" Target="../tags/tag3.xml"/><Relationship Id="rId6" Type="http://schemas.openxmlformats.org/officeDocument/2006/relationships/hyperlink" Target="#929490713_MhDJ3"/><Relationship Id="rId5" Type="http://schemas.openxmlformats.org/officeDocument/2006/relationships/image" Target="../media/image9.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hyperlink" Target="#929318610_VYVTq"/><Relationship Id="rId18" Type="http://schemas.openxmlformats.org/officeDocument/2006/relationships/image" Target="../media/image17.jpeg"/><Relationship Id="rId3" Type="http://schemas.openxmlformats.org/officeDocument/2006/relationships/audio" Target="../media/audio7.wav"/><Relationship Id="rId21" Type="http://schemas.openxmlformats.org/officeDocument/2006/relationships/image" Target="../media/image3.png"/><Relationship Id="rId7" Type="http://schemas.openxmlformats.org/officeDocument/2006/relationships/image" Target="../media/image11.png"/><Relationship Id="rId12" Type="http://schemas.openxmlformats.org/officeDocument/2006/relationships/image" Target="../media/image14.jpeg"/><Relationship Id="rId17" Type="http://schemas.openxmlformats.org/officeDocument/2006/relationships/hyperlink" Target="#929477924_62Fjs"/><Relationship Id="rId2" Type="http://schemas.openxmlformats.org/officeDocument/2006/relationships/audio" Target="../media/audio6.wav"/><Relationship Id="rId16" Type="http://schemas.openxmlformats.org/officeDocument/2006/relationships/image" Target="../media/image16.jpeg"/><Relationship Id="rId20" Type="http://schemas.openxmlformats.org/officeDocument/2006/relationships/image" Target="../media/image18.jpeg"/><Relationship Id="rId1" Type="http://schemas.openxmlformats.org/officeDocument/2006/relationships/tags" Target="../tags/tag4.xml"/><Relationship Id="rId6" Type="http://schemas.openxmlformats.org/officeDocument/2006/relationships/notesSlide" Target="../notesSlides/notesSlide6.xml"/><Relationship Id="rId11" Type="http://schemas.openxmlformats.org/officeDocument/2006/relationships/hyperlink" Target="#929313428_CUbVm"/><Relationship Id="rId5" Type="http://schemas.openxmlformats.org/officeDocument/2006/relationships/slideLayout" Target="../slideLayouts/slideLayout2.xml"/><Relationship Id="rId15" Type="http://schemas.openxmlformats.org/officeDocument/2006/relationships/hyperlink" Target="#929316786_gWAzV"/><Relationship Id="rId10" Type="http://schemas.openxmlformats.org/officeDocument/2006/relationships/image" Target="../media/image13.jpeg"/><Relationship Id="rId19" Type="http://schemas.openxmlformats.org/officeDocument/2006/relationships/hyperlink" Target="#935263060_QZqgh"/><Relationship Id="rId4" Type="http://schemas.openxmlformats.org/officeDocument/2006/relationships/audio" Target="../media/audio8.wav"/><Relationship Id="rId9" Type="http://schemas.openxmlformats.org/officeDocument/2006/relationships/hyperlink" Target="#935276710_9PzUS"/><Relationship Id="rId14" Type="http://schemas.openxmlformats.org/officeDocument/2006/relationships/image" Target="../media/image15.jpeg"/></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2.xml"/><Relationship Id="rId7" Type="http://schemas.openxmlformats.org/officeDocument/2006/relationships/hyperlink" Target="#935265347_5MjPm"/><Relationship Id="rId2" Type="http://schemas.openxmlformats.org/officeDocument/2006/relationships/audio" Target="../media/audio10.wav"/><Relationship Id="rId1" Type="http://schemas.openxmlformats.org/officeDocument/2006/relationships/audio" Target="../media/audio9.wav"/><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dirty="0" smtClean="0"/>
              <a:t>My Little Audrey</a:t>
            </a:r>
            <a:endParaRPr lang="en-US" dirty="0"/>
          </a:p>
        </p:txBody>
      </p:sp>
      <p:pic>
        <p:nvPicPr>
          <p:cNvPr id="3" name="Picture 2" descr="http://tiffanyleephotography.smugmug.com/photos/929326598_dF4nA-L.jpg">
            <a:hlinkClick r:id="rId4"/>
          </p:cNvPr>
          <p:cNvPicPr>
            <a:picLocks noChangeAspect="1" noChangeArrowheads="1"/>
          </p:cNvPicPr>
          <p:nvPr/>
        </p:nvPicPr>
        <p:blipFill>
          <a:blip r:embed="rId5" cstate="print"/>
          <a:srcRect/>
          <a:stretch>
            <a:fillRect/>
          </a:stretch>
        </p:blipFill>
        <p:spPr bwMode="auto">
          <a:xfrm>
            <a:off x="762000" y="914400"/>
            <a:ext cx="7620000" cy="5105401"/>
          </a:xfrm>
          <a:prstGeom prst="rect">
            <a:avLst/>
          </a:prstGeom>
          <a:noFill/>
        </p:spPr>
      </p:pic>
      <p:pic>
        <p:nvPicPr>
          <p:cNvPr id="7" name="~PP1235.WAV">
            <a:hlinkClick r:id="" action="ppaction://media"/>
          </p:cNvPr>
          <p:cNvPicPr>
            <a:picLocks noRot="1" noChangeAspect="1"/>
          </p:cNvPicPr>
          <p:nvPr>
            <a:wavAudioFile r:embed="rId1" name="~PP1235.WAV"/>
          </p:nvPr>
        </p:nvPicPr>
        <p:blipFill>
          <a:blip r:embed="rId6" cstate="print"/>
          <a:stretch>
            <a:fillRect/>
          </a:stretch>
        </p:blipFill>
        <p:spPr>
          <a:xfrm>
            <a:off x="8702675" y="6416675"/>
            <a:ext cx="304800" cy="304800"/>
          </a:xfrm>
          <a:prstGeom prst="rect">
            <a:avLst/>
          </a:prstGeom>
        </p:spPr>
      </p:pic>
    </p:spTree>
  </p:cSld>
  <p:clrMapOvr>
    <a:masterClrMapping/>
  </p:clrMapOvr>
  <p:transition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http://tiffanyleephotography.smugmug.com/photos/929482860_s3ACL-L.jpg">
            <a:hlinkClick r:id="rId5"/>
          </p:cNvPr>
          <p:cNvPicPr>
            <a:picLocks noChangeAspect="1" noChangeArrowheads="1"/>
          </p:cNvPicPr>
          <p:nvPr/>
        </p:nvPicPr>
        <p:blipFill>
          <a:blip r:embed="rId6" cstate="print"/>
          <a:srcRect/>
          <a:stretch>
            <a:fillRect/>
          </a:stretch>
        </p:blipFill>
        <p:spPr bwMode="auto">
          <a:xfrm>
            <a:off x="1905000" y="1447800"/>
            <a:ext cx="5257800" cy="4084321"/>
          </a:xfrm>
          <a:prstGeom prst="rect">
            <a:avLst/>
          </a:prstGeom>
          <a:noFill/>
        </p:spPr>
      </p:pic>
      <p:pic>
        <p:nvPicPr>
          <p:cNvPr id="10244" name="Picture 4" descr="http://tiffanyleephotography.smugmug.com/photos/935299398_NRWQr-M.jpg">
            <a:hlinkClick r:id="rId7"/>
          </p:cNvPr>
          <p:cNvPicPr>
            <a:picLocks noChangeAspect="1" noChangeArrowheads="1"/>
          </p:cNvPicPr>
          <p:nvPr/>
        </p:nvPicPr>
        <p:blipFill>
          <a:blip r:embed="rId8" cstate="print"/>
          <a:srcRect/>
          <a:stretch>
            <a:fillRect/>
          </a:stretch>
        </p:blipFill>
        <p:spPr bwMode="auto">
          <a:xfrm>
            <a:off x="1905000" y="1276350"/>
            <a:ext cx="5457825" cy="4286250"/>
          </a:xfrm>
          <a:prstGeom prst="rect">
            <a:avLst/>
          </a:prstGeom>
          <a:noFill/>
        </p:spPr>
      </p:pic>
      <p:pic>
        <p:nvPicPr>
          <p:cNvPr id="7" name="~PP2867.WAV">
            <a:hlinkClick r:id="" action="ppaction://media"/>
          </p:cNvPr>
          <p:cNvPicPr>
            <a:picLocks noRot="1" noChangeAspect="1"/>
          </p:cNvPicPr>
          <p:nvPr>
            <a:wavAudioFile r:embed="rId2" name="~PP2867.WAV"/>
          </p:nvPr>
        </p:nvPicPr>
        <p:blipFill>
          <a:blip r:embed="rId9" cstate="print"/>
          <a:stretch>
            <a:fillRect/>
          </a:stretch>
        </p:blipFill>
        <p:spPr>
          <a:xfrm>
            <a:off x="8702675" y="6416675"/>
            <a:ext cx="304800" cy="304800"/>
          </a:xfrm>
          <a:prstGeom prst="rect">
            <a:avLst/>
          </a:prstGeom>
        </p:spPr>
      </p:pic>
    </p:spTree>
    <p:custDataLst>
      <p:tags r:id="rId1"/>
    </p:custDataLst>
  </p:cSld>
  <p:clrMapOvr>
    <a:masterClrMapping/>
  </p:clrMapOvr>
  <p:transition spd="med" advTm="1700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5000"/>
                                        <p:tgtEl>
                                          <p:spTgt spid="10244"/>
                                        </p:tgtEl>
                                      </p:cBhvr>
                                    </p:animEffect>
                                    <p:set>
                                      <p:cBhvr>
                                        <p:cTn id="11" dur="1" fill="hold">
                                          <p:stCondLst>
                                            <p:cond delay="4999"/>
                                          </p:stCondLst>
                                        </p:cTn>
                                        <p:tgtEl>
                                          <p:spTgt spid="102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2"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iffanyleephotography.smugmug.com/photos/931576534_RVXYA-L.jpg">
            <a:hlinkClick r:id="rId5"/>
          </p:cNvPr>
          <p:cNvPicPr>
            <a:picLocks noChangeAspect="1" noChangeArrowheads="1"/>
          </p:cNvPicPr>
          <p:nvPr/>
        </p:nvPicPr>
        <p:blipFill>
          <a:blip r:embed="rId6" cstate="print"/>
          <a:srcRect/>
          <a:stretch>
            <a:fillRect/>
          </a:stretch>
        </p:blipFill>
        <p:spPr bwMode="auto">
          <a:xfrm>
            <a:off x="209550" y="304800"/>
            <a:ext cx="3829050" cy="5715000"/>
          </a:xfrm>
          <a:prstGeom prst="rect">
            <a:avLst/>
          </a:prstGeom>
          <a:noFill/>
        </p:spPr>
      </p:pic>
      <p:pic>
        <p:nvPicPr>
          <p:cNvPr id="8196" name="Picture 4" descr="http://tiffanyleephotography.smugmug.com/photos/929492301_K6PAk-L.jpg">
            <a:hlinkClick r:id="rId7"/>
          </p:cNvPr>
          <p:cNvPicPr>
            <a:picLocks noChangeAspect="1" noChangeArrowheads="1"/>
          </p:cNvPicPr>
          <p:nvPr/>
        </p:nvPicPr>
        <p:blipFill>
          <a:blip r:embed="rId8" cstate="print"/>
          <a:srcRect/>
          <a:stretch>
            <a:fillRect/>
          </a:stretch>
        </p:blipFill>
        <p:spPr bwMode="auto">
          <a:xfrm>
            <a:off x="5086350" y="1143000"/>
            <a:ext cx="3829050" cy="5410200"/>
          </a:xfrm>
          <a:prstGeom prst="rect">
            <a:avLst/>
          </a:prstGeom>
          <a:noFill/>
        </p:spPr>
      </p:pic>
      <p:pic>
        <p:nvPicPr>
          <p:cNvPr id="7" name="~PP4003.WAV">
            <a:hlinkClick r:id="" action="ppaction://media"/>
          </p:cNvPr>
          <p:cNvPicPr>
            <a:picLocks noRot="1" noChangeAspect="1"/>
          </p:cNvPicPr>
          <p:nvPr>
            <a:wavAudioFile r:embed="rId2" name="~PP4003.WAV"/>
          </p:nvPr>
        </p:nvPicPr>
        <p:blipFill>
          <a:blip r:embed="rId9" cstate="print"/>
          <a:stretch>
            <a:fillRect/>
          </a:stretch>
        </p:blipFill>
        <p:spPr>
          <a:xfrm>
            <a:off x="8702675" y="6416675"/>
            <a:ext cx="304800" cy="304800"/>
          </a:xfrm>
          <a:prstGeom prst="rect">
            <a:avLst/>
          </a:prstGeom>
        </p:spPr>
      </p:pic>
    </p:spTree>
    <p:custDataLst>
      <p:tags r:id="rId1"/>
    </p:custDataLst>
  </p:cSld>
  <p:clrMapOvr>
    <a:masterClrMapping/>
  </p:clrMapOvr>
  <p:transition spd="med" advTm="9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par>
                          <p:cTn id="7" fill="hold">
                            <p:stCondLst>
                              <p:cond delay="0"/>
                            </p:stCondLst>
                            <p:childTnLst>
                              <p:par>
                                <p:cTn id="8" presetID="2" presetClass="entr" presetSubtype="9" fill="hold" nodeType="afterEffect">
                                  <p:stCondLst>
                                    <p:cond delay="0"/>
                                  </p:stCondLst>
                                  <p:childTnLst>
                                    <p:set>
                                      <p:cBhvr>
                                        <p:cTn id="9" dur="1" fill="hold">
                                          <p:stCondLst>
                                            <p:cond delay="0"/>
                                          </p:stCondLst>
                                        </p:cTn>
                                        <p:tgtEl>
                                          <p:spTgt spid="8194"/>
                                        </p:tgtEl>
                                        <p:attrNameLst>
                                          <p:attrName>style.visibility</p:attrName>
                                        </p:attrNameLst>
                                      </p:cBhvr>
                                      <p:to>
                                        <p:strVal val="visible"/>
                                      </p:to>
                                    </p:set>
                                    <p:anim calcmode="lin" valueType="num">
                                      <p:cBhvr additive="base">
                                        <p:cTn id="10" dur="2000" fill="hold"/>
                                        <p:tgtEl>
                                          <p:spTgt spid="8194"/>
                                        </p:tgtEl>
                                        <p:attrNameLst>
                                          <p:attrName>ppt_x</p:attrName>
                                        </p:attrNameLst>
                                      </p:cBhvr>
                                      <p:tavLst>
                                        <p:tav tm="0">
                                          <p:val>
                                            <p:strVal val="0-#ppt_w/2"/>
                                          </p:val>
                                        </p:tav>
                                        <p:tav tm="100000">
                                          <p:val>
                                            <p:strVal val="#ppt_x"/>
                                          </p:val>
                                        </p:tav>
                                      </p:tavLst>
                                    </p:anim>
                                    <p:anim calcmode="lin" valueType="num">
                                      <p:cBhvr additive="base">
                                        <p:cTn id="11" dur="2000" fill="hold"/>
                                        <p:tgtEl>
                                          <p:spTgt spid="8194"/>
                                        </p:tgtEl>
                                        <p:attrNameLst>
                                          <p:attrName>ppt_y</p:attrName>
                                        </p:attrNameLst>
                                      </p:cBhvr>
                                      <p:tavLst>
                                        <p:tav tm="0">
                                          <p:val>
                                            <p:strVal val="0-#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6" fill="hold" nodeType="clickEffect">
                                  <p:stCondLst>
                                    <p:cond delay="0"/>
                                  </p:stCondLst>
                                  <p:childTnLst>
                                    <p:set>
                                      <p:cBhvr>
                                        <p:cTn id="15" dur="1" fill="hold">
                                          <p:stCondLst>
                                            <p:cond delay="0"/>
                                          </p:stCondLst>
                                        </p:cTn>
                                        <p:tgtEl>
                                          <p:spTgt spid="8196"/>
                                        </p:tgtEl>
                                        <p:attrNameLst>
                                          <p:attrName>style.visibility</p:attrName>
                                        </p:attrNameLst>
                                      </p:cBhvr>
                                      <p:to>
                                        <p:strVal val="visible"/>
                                      </p:to>
                                    </p:set>
                                    <p:anim calcmode="lin" valueType="num">
                                      <p:cBhvr additive="base">
                                        <p:cTn id="16" dur="2000" fill="hold"/>
                                        <p:tgtEl>
                                          <p:spTgt spid="8196"/>
                                        </p:tgtEl>
                                        <p:attrNameLst>
                                          <p:attrName>ppt_x</p:attrName>
                                        </p:attrNameLst>
                                      </p:cBhvr>
                                      <p:tavLst>
                                        <p:tav tm="0">
                                          <p:val>
                                            <p:strVal val="1+#ppt_w/2"/>
                                          </p:val>
                                        </p:tav>
                                        <p:tav tm="100000">
                                          <p:val>
                                            <p:strVal val="#ppt_x"/>
                                          </p:val>
                                        </p:tav>
                                      </p:tavLst>
                                    </p:anim>
                                    <p:anim calcmode="lin" valueType="num">
                                      <p:cBhvr additive="base">
                                        <p:cTn id="17" dur="20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8"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tiffanyleephotography.smugmug.com/photos/929476294_D6hvU-L.jpg">
            <a:hlinkClick r:id="rId4"/>
          </p:cNvPr>
          <p:cNvPicPr>
            <a:picLocks noChangeAspect="1" noChangeArrowheads="1"/>
          </p:cNvPicPr>
          <p:nvPr/>
        </p:nvPicPr>
        <p:blipFill>
          <a:blip r:embed="rId5" cstate="print"/>
          <a:srcRect/>
          <a:stretch>
            <a:fillRect/>
          </a:stretch>
        </p:blipFill>
        <p:spPr bwMode="auto">
          <a:xfrm>
            <a:off x="2667000" y="457200"/>
            <a:ext cx="4495800" cy="5715000"/>
          </a:xfrm>
          <a:prstGeom prst="rect">
            <a:avLst/>
          </a:prstGeom>
          <a:noFill/>
        </p:spPr>
      </p:pic>
      <p:pic>
        <p:nvPicPr>
          <p:cNvPr id="5" name="~PP2483.WAV">
            <a:hlinkClick r:id="" action="ppaction://media"/>
          </p:cNvPr>
          <p:cNvPicPr>
            <a:picLocks noRot="1" noChangeAspect="1"/>
          </p:cNvPicPr>
          <p:nvPr>
            <a:wavAudioFile r:embed="rId1" name="~PP2483.WAV"/>
          </p:nvPr>
        </p:nvPicPr>
        <p:blipFill>
          <a:blip r:embed="rId6" cstate="print"/>
          <a:stretch>
            <a:fillRect/>
          </a:stretch>
        </p:blipFill>
        <p:spPr>
          <a:xfrm>
            <a:off x="8702675" y="6416675"/>
            <a:ext cx="304800" cy="304800"/>
          </a:xfrm>
          <a:prstGeom prst="rect">
            <a:avLst/>
          </a:prstGeom>
        </p:spPr>
      </p:pic>
    </p:spTree>
  </p:cSld>
  <p:clrMapOvr>
    <a:masterClrMapping/>
  </p:clrMapOvr>
  <p:transition spd="slow" advTm="6000">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7" name="Picture 1"/>
          <p:cNvPicPr>
            <a:picLocks noChangeAspect="1" noChangeArrowheads="1"/>
          </p:cNvPicPr>
          <p:nvPr/>
        </p:nvPicPr>
        <p:blipFill>
          <a:blip r:embed="rId5" cstate="print"/>
          <a:srcRect/>
          <a:stretch>
            <a:fillRect/>
          </a:stretch>
        </p:blipFill>
        <p:spPr bwMode="auto">
          <a:xfrm>
            <a:off x="381000" y="838200"/>
            <a:ext cx="4267200" cy="5258873"/>
          </a:xfrm>
          <a:prstGeom prst="rect">
            <a:avLst/>
          </a:prstGeom>
          <a:noFill/>
          <a:ln w="9525">
            <a:noFill/>
            <a:miter lim="800000"/>
            <a:headEnd/>
            <a:tailEnd/>
          </a:ln>
          <a:effectLst/>
        </p:spPr>
      </p:pic>
      <p:pic>
        <p:nvPicPr>
          <p:cNvPr id="4099" name="Picture 3" descr="http://tiffanyleephotography.smugmug.com/photos/929490713_MhDJ3-L.jpg">
            <a:hlinkClick r:id="rId6"/>
          </p:cNvPr>
          <p:cNvPicPr>
            <a:picLocks noChangeAspect="1" noChangeArrowheads="1"/>
          </p:cNvPicPr>
          <p:nvPr/>
        </p:nvPicPr>
        <p:blipFill>
          <a:blip r:embed="rId7" cstate="print"/>
          <a:srcRect/>
          <a:stretch>
            <a:fillRect/>
          </a:stretch>
        </p:blipFill>
        <p:spPr bwMode="auto">
          <a:xfrm>
            <a:off x="4648200" y="838200"/>
            <a:ext cx="4136136" cy="5257800"/>
          </a:xfrm>
          <a:prstGeom prst="rect">
            <a:avLst/>
          </a:prstGeom>
          <a:noFill/>
        </p:spPr>
      </p:pic>
      <p:pic>
        <p:nvPicPr>
          <p:cNvPr id="6" name="~PP3224.WAV">
            <a:hlinkClick r:id="" action="ppaction://media"/>
          </p:cNvPr>
          <p:cNvPicPr>
            <a:picLocks noRot="1" noChangeAspect="1"/>
          </p:cNvPicPr>
          <p:nvPr>
            <a:wavAudioFile r:embed="rId2" name="~PP3224.WAV"/>
          </p:nvPr>
        </p:nvPicPr>
        <p:blipFill>
          <a:blip r:embed="rId8" cstate="print"/>
          <a:stretch>
            <a:fillRect/>
          </a:stretch>
        </p:blipFill>
        <p:spPr>
          <a:xfrm>
            <a:off x="8702675" y="6416675"/>
            <a:ext cx="304800" cy="304800"/>
          </a:xfrm>
          <a:prstGeom prst="rect">
            <a:avLst/>
          </a:prstGeom>
        </p:spPr>
      </p:pic>
    </p:spTree>
    <p:custDataLst>
      <p:tags r:id="rId1"/>
    </p:custDataLst>
  </p:cSld>
  <p:clrMapOvr>
    <a:masterClrMapping/>
  </p:clrMapOvr>
  <p:transition spd="slow" advTm="1600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par>
                          <p:cTn id="7" fill="hold">
                            <p:stCondLst>
                              <p:cond delay="0"/>
                            </p:stCondLst>
                            <p:childTnLst>
                              <p:par>
                                <p:cTn id="8" presetID="6" presetClass="emph" presetSubtype="0" fill="hold" nodeType="afterEffect">
                                  <p:stCondLst>
                                    <p:cond delay="0"/>
                                  </p:stCondLst>
                                  <p:childTnLst>
                                    <p:animScale>
                                      <p:cBhvr>
                                        <p:cTn id="9" dur="2000" fill="hold"/>
                                        <p:tgtEl>
                                          <p:spTgt spid="4097"/>
                                        </p:tgtEl>
                                      </p:cBhvr>
                                      <p:by x="150000" y="150000"/>
                                    </p:animScale>
                                  </p:childTnLst>
                                </p:cTn>
                              </p:par>
                            </p:childTnLst>
                          </p:cTn>
                        </p:par>
                        <p:par>
                          <p:cTn id="10" fill="hold">
                            <p:stCondLst>
                              <p:cond delay="2000"/>
                            </p:stCondLst>
                            <p:childTnLst>
                              <p:par>
                                <p:cTn id="11" presetID="6" presetClass="emph" presetSubtype="0" fill="hold" nodeType="afterEffect">
                                  <p:stCondLst>
                                    <p:cond delay="0"/>
                                  </p:stCondLst>
                                  <p:childTnLst>
                                    <p:animScale>
                                      <p:cBhvr>
                                        <p:cTn id="12" dur="2000" fill="hold"/>
                                        <p:tgtEl>
                                          <p:spTgt spid="4097"/>
                                        </p:tgtEl>
                                      </p:cBhvr>
                                      <p:by x="65000" y="65000"/>
                                    </p:animScale>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wipe(right)">
                                      <p:cBhvr>
                                        <p:cTn id="17"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18" fill="hold" display="0">
                  <p:stCondLst>
                    <p:cond delay="indefinite"/>
                  </p:stCondLst>
                  <p:endCondLst>
                    <p:cond evt="onPrev" delay="0">
                      <p:tgtEl>
                        <p:sldTgt/>
                      </p:tgtEl>
                    </p:cond>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Test try">
            <a:hlinkClick r:id="" action="ppaction://media"/>
          </p:cNvPr>
          <p:cNvPicPr>
            <a:picLocks noRot="1" noChangeAspect="1"/>
          </p:cNvPicPr>
          <p:nvPr>
            <a:wavAudioFile r:embed="rId2" name="Test try"/>
          </p:nvPr>
        </p:nvPicPr>
        <p:blipFill>
          <a:blip r:embed="rId7" cstate="print"/>
          <a:stretch>
            <a:fillRect/>
          </a:stretch>
        </p:blipFill>
        <p:spPr>
          <a:xfrm>
            <a:off x="4419600" y="3276600"/>
            <a:ext cx="304800" cy="304800"/>
          </a:xfrm>
          <a:prstGeom prst="rect">
            <a:avLst/>
          </a:prstGeom>
        </p:spPr>
      </p:pic>
      <p:pic>
        <p:nvPicPr>
          <p:cNvPr id="12" name="Recorded Sound">
            <a:hlinkClick r:id="" action="ppaction://media"/>
          </p:cNvPr>
          <p:cNvPicPr>
            <a:picLocks noRot="1" noChangeAspect="1"/>
          </p:cNvPicPr>
          <p:nvPr>
            <a:wavAudioFile r:embed="rId3" name="Recorded Sound"/>
          </p:nvPr>
        </p:nvPicPr>
        <p:blipFill>
          <a:blip r:embed="rId8" cstate="print"/>
          <a:stretch>
            <a:fillRect/>
          </a:stretch>
        </p:blipFill>
        <p:spPr>
          <a:xfrm>
            <a:off x="4419600" y="3276600"/>
            <a:ext cx="304800" cy="304800"/>
          </a:xfrm>
          <a:prstGeom prst="rect">
            <a:avLst/>
          </a:prstGeom>
        </p:spPr>
      </p:pic>
      <p:pic>
        <p:nvPicPr>
          <p:cNvPr id="2064" name="Picture 16" descr="http://tiffanyleephotography.smugmug.com/photos/935276710_9PzUS-L.jpg">
            <a:hlinkClick r:id="rId9"/>
          </p:cNvPr>
          <p:cNvPicPr>
            <a:picLocks noChangeAspect="1" noChangeArrowheads="1"/>
          </p:cNvPicPr>
          <p:nvPr/>
        </p:nvPicPr>
        <p:blipFill>
          <a:blip r:embed="rId10" cstate="print"/>
          <a:srcRect/>
          <a:stretch>
            <a:fillRect/>
          </a:stretch>
        </p:blipFill>
        <p:spPr bwMode="auto">
          <a:xfrm>
            <a:off x="0" y="2895601"/>
            <a:ext cx="3117088" cy="3962400"/>
          </a:xfrm>
          <a:prstGeom prst="rect">
            <a:avLst/>
          </a:prstGeom>
          <a:noFill/>
        </p:spPr>
      </p:pic>
      <p:pic>
        <p:nvPicPr>
          <p:cNvPr id="2050" name="Picture 2" descr="http://tiffanyleephotography.smugmug.com/photos/929313428_CUbVm-L.jpg">
            <a:hlinkClick r:id="rId11"/>
          </p:cNvPr>
          <p:cNvPicPr>
            <a:picLocks noChangeAspect="1" noChangeArrowheads="1"/>
          </p:cNvPicPr>
          <p:nvPr/>
        </p:nvPicPr>
        <p:blipFill>
          <a:blip r:embed="rId12" cstate="print"/>
          <a:srcRect/>
          <a:stretch>
            <a:fillRect/>
          </a:stretch>
        </p:blipFill>
        <p:spPr bwMode="auto">
          <a:xfrm>
            <a:off x="2590800" y="1143000"/>
            <a:ext cx="4133850" cy="5715000"/>
          </a:xfrm>
          <a:prstGeom prst="rect">
            <a:avLst/>
          </a:prstGeom>
          <a:noFill/>
        </p:spPr>
      </p:pic>
      <p:pic>
        <p:nvPicPr>
          <p:cNvPr id="2054" name="Picture 6" descr="http://tiffanyleephotography.smugmug.com/photos/929318610_VYVTq-L.jpg">
            <a:hlinkClick r:id="rId13"/>
          </p:cNvPr>
          <p:cNvPicPr>
            <a:picLocks noChangeAspect="1" noChangeArrowheads="1"/>
          </p:cNvPicPr>
          <p:nvPr/>
        </p:nvPicPr>
        <p:blipFill>
          <a:blip r:embed="rId14" cstate="print"/>
          <a:srcRect/>
          <a:stretch>
            <a:fillRect/>
          </a:stretch>
        </p:blipFill>
        <p:spPr bwMode="auto">
          <a:xfrm>
            <a:off x="0" y="0"/>
            <a:ext cx="4321789" cy="2895599"/>
          </a:xfrm>
          <a:prstGeom prst="rect">
            <a:avLst/>
          </a:prstGeom>
          <a:noFill/>
        </p:spPr>
      </p:pic>
      <p:pic>
        <p:nvPicPr>
          <p:cNvPr id="2058" name="Picture 10" descr="http://tiffanyleephotography.smugmug.com/photos/929316786_gWAzV-L.jpg">
            <a:hlinkClick r:id="rId15"/>
          </p:cNvPr>
          <p:cNvPicPr>
            <a:picLocks noChangeAspect="1" noChangeArrowheads="1"/>
          </p:cNvPicPr>
          <p:nvPr/>
        </p:nvPicPr>
        <p:blipFill>
          <a:blip r:embed="rId16" cstate="print"/>
          <a:srcRect/>
          <a:stretch>
            <a:fillRect/>
          </a:stretch>
        </p:blipFill>
        <p:spPr bwMode="auto">
          <a:xfrm>
            <a:off x="6400800" y="2763672"/>
            <a:ext cx="2743200" cy="4094328"/>
          </a:xfrm>
          <a:prstGeom prst="rect">
            <a:avLst/>
          </a:prstGeom>
          <a:noFill/>
        </p:spPr>
      </p:pic>
      <p:pic>
        <p:nvPicPr>
          <p:cNvPr id="2060" name="Picture 12" descr="http://tiffanyleephotography.smugmug.com/photos/929477924_62Fjs-M.jpg">
            <a:hlinkClick r:id="rId17"/>
          </p:cNvPr>
          <p:cNvPicPr>
            <a:picLocks noChangeAspect="1" noChangeArrowheads="1"/>
          </p:cNvPicPr>
          <p:nvPr/>
        </p:nvPicPr>
        <p:blipFill>
          <a:blip r:embed="rId18" cstate="print"/>
          <a:srcRect/>
          <a:stretch>
            <a:fillRect/>
          </a:stretch>
        </p:blipFill>
        <p:spPr bwMode="auto">
          <a:xfrm>
            <a:off x="5650992" y="0"/>
            <a:ext cx="3493008" cy="2743200"/>
          </a:xfrm>
          <a:prstGeom prst="rect">
            <a:avLst/>
          </a:prstGeom>
          <a:noFill/>
        </p:spPr>
      </p:pic>
      <p:pic>
        <p:nvPicPr>
          <p:cNvPr id="2066" name="Picture 18" descr="http://tiffanyleephotography.smugmug.com/photos/935263060_QZqgh-L.jpg">
            <a:hlinkClick r:id="rId19"/>
          </p:cNvPr>
          <p:cNvPicPr>
            <a:picLocks noChangeAspect="1" noChangeArrowheads="1"/>
          </p:cNvPicPr>
          <p:nvPr/>
        </p:nvPicPr>
        <p:blipFill>
          <a:blip r:embed="rId20" cstate="print"/>
          <a:srcRect/>
          <a:stretch>
            <a:fillRect/>
          </a:stretch>
        </p:blipFill>
        <p:spPr bwMode="auto">
          <a:xfrm>
            <a:off x="3429000" y="1"/>
            <a:ext cx="2362200" cy="3525672"/>
          </a:xfrm>
          <a:prstGeom prst="rect">
            <a:avLst/>
          </a:prstGeom>
          <a:noFill/>
        </p:spPr>
      </p:pic>
      <p:pic>
        <p:nvPicPr>
          <p:cNvPr id="10" name="~PP1116.WAV">
            <a:hlinkClick r:id="" action="ppaction://media"/>
          </p:cNvPr>
          <p:cNvPicPr>
            <a:picLocks noRot="1" noChangeAspect="1"/>
          </p:cNvPicPr>
          <p:nvPr>
            <a:wavAudioFile r:embed="rId4" name="~PP1116.WAV"/>
          </p:nvPr>
        </p:nvPicPr>
        <p:blipFill>
          <a:blip r:embed="rId21" cstate="print"/>
          <a:stretch>
            <a:fillRect/>
          </a:stretch>
        </p:blipFill>
        <p:spPr>
          <a:xfrm>
            <a:off x="8702675" y="6416675"/>
            <a:ext cx="304800" cy="304800"/>
          </a:xfrm>
          <a:prstGeom prst="rect">
            <a:avLst/>
          </a:prstGeom>
        </p:spPr>
      </p:pic>
    </p:spTree>
    <p:custDataLst>
      <p:tags r:id="rId1"/>
    </p:custDataLst>
  </p:cSld>
  <p:clrMapOvr>
    <a:masterClrMapping/>
  </p:clrMapOvr>
  <p:transition spd="med" advTm="21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25" presetClass="entr" presetSubtype="0" fill="hold" nodeType="clickEffect">
                                  <p:stCondLst>
                                    <p:cond delay="0"/>
                                  </p:stCondLst>
                                  <p:childTnLst>
                                    <p:set>
                                      <p:cBhvr>
                                        <p:cTn id="10" dur="1" fill="hold">
                                          <p:stCondLst>
                                            <p:cond delay="0"/>
                                          </p:stCondLst>
                                        </p:cTn>
                                        <p:tgtEl>
                                          <p:spTgt spid="2054"/>
                                        </p:tgtEl>
                                        <p:attrNameLst>
                                          <p:attrName>style.visibility</p:attrName>
                                        </p:attrNameLst>
                                      </p:cBhvr>
                                      <p:to>
                                        <p:strVal val="visible"/>
                                      </p:to>
                                    </p:set>
                                    <p:anim calcmode="lin" valueType="num">
                                      <p:cBhvr>
                                        <p:cTn id="11" dur="1000" decel="50000" fill="hold">
                                          <p:stCondLst>
                                            <p:cond delay="0"/>
                                          </p:stCondLst>
                                        </p:cTn>
                                        <p:tgtEl>
                                          <p:spTgt spid="2054"/>
                                        </p:tgtEl>
                                        <p:attrNameLst>
                                          <p:attrName>style.rotation</p:attrName>
                                        </p:attrNameLst>
                                      </p:cBhvr>
                                      <p:tavLst>
                                        <p:tav tm="0">
                                          <p:val>
                                            <p:fltVal val="-90"/>
                                          </p:val>
                                        </p:tav>
                                        <p:tav tm="100000">
                                          <p:val>
                                            <p:fltVal val="0"/>
                                          </p:val>
                                        </p:tav>
                                      </p:tavLst>
                                    </p:anim>
                                    <p:anim calcmode="lin" valueType="num">
                                      <p:cBhvr>
                                        <p:cTn id="12" dur="1000" decel="50000" fill="hold">
                                          <p:stCondLst>
                                            <p:cond delay="0"/>
                                          </p:stCondLst>
                                        </p:cTn>
                                        <p:tgtEl>
                                          <p:spTgt spid="2054"/>
                                        </p:tgtEl>
                                        <p:attrNameLst>
                                          <p:attrName>ppt_w</p:attrName>
                                        </p:attrNameLst>
                                      </p:cBhvr>
                                      <p:tavLst>
                                        <p:tav tm="0">
                                          <p:val>
                                            <p:strVal val="#ppt_w"/>
                                          </p:val>
                                        </p:tav>
                                        <p:tav tm="100000">
                                          <p:val>
                                            <p:strVal val="#ppt_w*.05"/>
                                          </p:val>
                                        </p:tav>
                                      </p:tavLst>
                                    </p:anim>
                                    <p:anim calcmode="lin" valueType="num">
                                      <p:cBhvr>
                                        <p:cTn id="13" dur="1000" accel="50000" fill="hold">
                                          <p:stCondLst>
                                            <p:cond delay="1000"/>
                                          </p:stCondLst>
                                        </p:cTn>
                                        <p:tgtEl>
                                          <p:spTgt spid="2054"/>
                                        </p:tgtEl>
                                        <p:attrNameLst>
                                          <p:attrName>ppt_w</p:attrName>
                                        </p:attrNameLst>
                                      </p:cBhvr>
                                      <p:tavLst>
                                        <p:tav tm="0">
                                          <p:val>
                                            <p:strVal val="#ppt_w*.05"/>
                                          </p:val>
                                        </p:tav>
                                        <p:tav tm="100000">
                                          <p:val>
                                            <p:strVal val="#ppt_w"/>
                                          </p:val>
                                        </p:tav>
                                      </p:tavLst>
                                    </p:anim>
                                    <p:anim calcmode="lin" valueType="num">
                                      <p:cBhvr>
                                        <p:cTn id="14" dur="2000" fill="hold"/>
                                        <p:tgtEl>
                                          <p:spTgt spid="2054"/>
                                        </p:tgtEl>
                                        <p:attrNameLst>
                                          <p:attrName>ppt_h</p:attrName>
                                        </p:attrNameLst>
                                      </p:cBhvr>
                                      <p:tavLst>
                                        <p:tav tm="0">
                                          <p:val>
                                            <p:strVal val="#ppt_h"/>
                                          </p:val>
                                        </p:tav>
                                        <p:tav tm="100000">
                                          <p:val>
                                            <p:strVal val="#ppt_h"/>
                                          </p:val>
                                        </p:tav>
                                      </p:tavLst>
                                    </p:anim>
                                    <p:anim calcmode="lin" valueType="num">
                                      <p:cBhvr>
                                        <p:cTn id="15" dur="1000" decel="50000" fill="hold">
                                          <p:stCondLst>
                                            <p:cond delay="0"/>
                                          </p:stCondLst>
                                        </p:cTn>
                                        <p:tgtEl>
                                          <p:spTgt spid="2054"/>
                                        </p:tgtEl>
                                        <p:attrNameLst>
                                          <p:attrName>ppt_x</p:attrName>
                                        </p:attrNameLst>
                                      </p:cBhvr>
                                      <p:tavLst>
                                        <p:tav tm="0">
                                          <p:val>
                                            <p:strVal val="#ppt_x+.4"/>
                                          </p:val>
                                        </p:tav>
                                        <p:tav tm="100000">
                                          <p:val>
                                            <p:strVal val="#ppt_x"/>
                                          </p:val>
                                        </p:tav>
                                      </p:tavLst>
                                    </p:anim>
                                    <p:anim calcmode="lin" valueType="num">
                                      <p:cBhvr>
                                        <p:cTn id="16" dur="1000" decel="50000" fill="hold">
                                          <p:stCondLst>
                                            <p:cond delay="0"/>
                                          </p:stCondLst>
                                        </p:cTn>
                                        <p:tgtEl>
                                          <p:spTgt spid="2054"/>
                                        </p:tgtEl>
                                        <p:attrNameLst>
                                          <p:attrName>ppt_y</p:attrName>
                                        </p:attrNameLst>
                                      </p:cBhvr>
                                      <p:tavLst>
                                        <p:tav tm="0">
                                          <p:val>
                                            <p:strVal val="#ppt_y-.2"/>
                                          </p:val>
                                        </p:tav>
                                        <p:tav tm="100000">
                                          <p:val>
                                            <p:strVal val="#ppt_y+.1"/>
                                          </p:val>
                                        </p:tav>
                                      </p:tavLst>
                                    </p:anim>
                                    <p:anim calcmode="lin" valueType="num">
                                      <p:cBhvr>
                                        <p:cTn id="17" dur="1000" accel="50000" fill="hold">
                                          <p:stCondLst>
                                            <p:cond delay="1000"/>
                                          </p:stCondLst>
                                        </p:cTn>
                                        <p:tgtEl>
                                          <p:spTgt spid="2054"/>
                                        </p:tgtEl>
                                        <p:attrNameLst>
                                          <p:attrName>ppt_y</p:attrName>
                                        </p:attrNameLst>
                                      </p:cBhvr>
                                      <p:tavLst>
                                        <p:tav tm="0">
                                          <p:val>
                                            <p:strVal val="#ppt_y+.1"/>
                                          </p:val>
                                        </p:tav>
                                        <p:tav tm="100000">
                                          <p:val>
                                            <p:strVal val="#ppt_y"/>
                                          </p:val>
                                        </p:tav>
                                      </p:tavLst>
                                    </p:anim>
                                    <p:animEffect transition="in" filter="fade">
                                      <p:cBhvr>
                                        <p:cTn id="18" dur="2000" decel="50000">
                                          <p:stCondLst>
                                            <p:cond delay="0"/>
                                          </p:stCondLst>
                                        </p:cTn>
                                        <p:tgtEl>
                                          <p:spTgt spid="2054"/>
                                        </p:tgtEl>
                                      </p:cBhvr>
                                    </p:animEffect>
                                  </p:childTnLst>
                                </p:cTn>
                              </p:par>
                            </p:childTnLst>
                          </p:cTn>
                        </p:par>
                        <p:par>
                          <p:cTn id="19" fill="hold">
                            <p:stCondLst>
                              <p:cond delay="2000"/>
                            </p:stCondLst>
                            <p:childTnLst>
                              <p:par>
                                <p:cTn id="20" presetID="26" presetClass="entr" presetSubtype="0" fill="hold" nodeType="afterEffect">
                                  <p:stCondLst>
                                    <p:cond delay="0"/>
                                  </p:stCondLst>
                                  <p:childTnLst>
                                    <p:set>
                                      <p:cBhvr>
                                        <p:cTn id="21" dur="1" fill="hold">
                                          <p:stCondLst>
                                            <p:cond delay="0"/>
                                          </p:stCondLst>
                                        </p:cTn>
                                        <p:tgtEl>
                                          <p:spTgt spid="2058"/>
                                        </p:tgtEl>
                                        <p:attrNameLst>
                                          <p:attrName>style.visibility</p:attrName>
                                        </p:attrNameLst>
                                      </p:cBhvr>
                                      <p:to>
                                        <p:strVal val="visible"/>
                                      </p:to>
                                    </p:set>
                                    <p:animEffect transition="in" filter="wipe(down)">
                                      <p:cBhvr>
                                        <p:cTn id="22" dur="580">
                                          <p:stCondLst>
                                            <p:cond delay="0"/>
                                          </p:stCondLst>
                                        </p:cTn>
                                        <p:tgtEl>
                                          <p:spTgt spid="2058"/>
                                        </p:tgtEl>
                                      </p:cBhvr>
                                    </p:animEffect>
                                    <p:anim calcmode="lin" valueType="num">
                                      <p:cBhvr>
                                        <p:cTn id="23" dur="1822" tmFilter="0,0; 0.14,0.36; 0.43,0.73; 0.71,0.91; 1.0,1.0">
                                          <p:stCondLst>
                                            <p:cond delay="0"/>
                                          </p:stCondLst>
                                        </p:cTn>
                                        <p:tgtEl>
                                          <p:spTgt spid="2058"/>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2058"/>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2058"/>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2058"/>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2058"/>
                                        </p:tgtEl>
                                        <p:attrNameLst>
                                          <p:attrName>ppt_y</p:attrName>
                                        </p:attrNameLst>
                                      </p:cBhvr>
                                      <p:tavLst>
                                        <p:tav tm="0" fmla="#ppt_y-sin(pi*$)/81">
                                          <p:val>
                                            <p:fltVal val="0"/>
                                          </p:val>
                                        </p:tav>
                                        <p:tav tm="100000">
                                          <p:val>
                                            <p:fltVal val="1"/>
                                          </p:val>
                                        </p:tav>
                                      </p:tavLst>
                                    </p:anim>
                                    <p:animScale>
                                      <p:cBhvr>
                                        <p:cTn id="28" dur="26">
                                          <p:stCondLst>
                                            <p:cond delay="650"/>
                                          </p:stCondLst>
                                        </p:cTn>
                                        <p:tgtEl>
                                          <p:spTgt spid="2058"/>
                                        </p:tgtEl>
                                      </p:cBhvr>
                                      <p:to x="100000" y="60000"/>
                                    </p:animScale>
                                    <p:animScale>
                                      <p:cBhvr>
                                        <p:cTn id="29" dur="166" decel="50000">
                                          <p:stCondLst>
                                            <p:cond delay="676"/>
                                          </p:stCondLst>
                                        </p:cTn>
                                        <p:tgtEl>
                                          <p:spTgt spid="2058"/>
                                        </p:tgtEl>
                                      </p:cBhvr>
                                      <p:to x="100000" y="100000"/>
                                    </p:animScale>
                                    <p:animScale>
                                      <p:cBhvr>
                                        <p:cTn id="30" dur="26">
                                          <p:stCondLst>
                                            <p:cond delay="1312"/>
                                          </p:stCondLst>
                                        </p:cTn>
                                        <p:tgtEl>
                                          <p:spTgt spid="2058"/>
                                        </p:tgtEl>
                                      </p:cBhvr>
                                      <p:to x="100000" y="80000"/>
                                    </p:animScale>
                                    <p:animScale>
                                      <p:cBhvr>
                                        <p:cTn id="31" dur="166" decel="50000">
                                          <p:stCondLst>
                                            <p:cond delay="1338"/>
                                          </p:stCondLst>
                                        </p:cTn>
                                        <p:tgtEl>
                                          <p:spTgt spid="2058"/>
                                        </p:tgtEl>
                                      </p:cBhvr>
                                      <p:to x="100000" y="100000"/>
                                    </p:animScale>
                                    <p:animScale>
                                      <p:cBhvr>
                                        <p:cTn id="32" dur="26">
                                          <p:stCondLst>
                                            <p:cond delay="1642"/>
                                          </p:stCondLst>
                                        </p:cTn>
                                        <p:tgtEl>
                                          <p:spTgt spid="2058"/>
                                        </p:tgtEl>
                                      </p:cBhvr>
                                      <p:to x="100000" y="90000"/>
                                    </p:animScale>
                                    <p:animScale>
                                      <p:cBhvr>
                                        <p:cTn id="33" dur="166" decel="50000">
                                          <p:stCondLst>
                                            <p:cond delay="1668"/>
                                          </p:stCondLst>
                                        </p:cTn>
                                        <p:tgtEl>
                                          <p:spTgt spid="2058"/>
                                        </p:tgtEl>
                                      </p:cBhvr>
                                      <p:to x="100000" y="100000"/>
                                    </p:animScale>
                                    <p:animScale>
                                      <p:cBhvr>
                                        <p:cTn id="34" dur="26">
                                          <p:stCondLst>
                                            <p:cond delay="1808"/>
                                          </p:stCondLst>
                                        </p:cTn>
                                        <p:tgtEl>
                                          <p:spTgt spid="2058"/>
                                        </p:tgtEl>
                                      </p:cBhvr>
                                      <p:to x="100000" y="95000"/>
                                    </p:animScale>
                                    <p:animScale>
                                      <p:cBhvr>
                                        <p:cTn id="35" dur="166" decel="50000">
                                          <p:stCondLst>
                                            <p:cond delay="1834"/>
                                          </p:stCondLst>
                                        </p:cTn>
                                        <p:tgtEl>
                                          <p:spTgt spid="2058"/>
                                        </p:tgtEl>
                                      </p:cBhvr>
                                      <p:to x="100000" y="100000"/>
                                    </p:animScale>
                                  </p:childTnLst>
                                </p:cTn>
                              </p:par>
                            </p:childTnLst>
                          </p:cTn>
                        </p:par>
                        <p:par>
                          <p:cTn id="36" fill="hold">
                            <p:stCondLst>
                              <p:cond delay="4000"/>
                            </p:stCondLst>
                            <p:childTnLst>
                              <p:par>
                                <p:cTn id="37" presetID="30" presetClass="entr" presetSubtype="0" fill="hold" nodeType="afterEffect">
                                  <p:stCondLst>
                                    <p:cond delay="0"/>
                                  </p:stCondLst>
                                  <p:childTnLst>
                                    <p:set>
                                      <p:cBhvr>
                                        <p:cTn id="38" dur="1" fill="hold">
                                          <p:stCondLst>
                                            <p:cond delay="0"/>
                                          </p:stCondLst>
                                        </p:cTn>
                                        <p:tgtEl>
                                          <p:spTgt spid="2064"/>
                                        </p:tgtEl>
                                        <p:attrNameLst>
                                          <p:attrName>style.visibility</p:attrName>
                                        </p:attrNameLst>
                                      </p:cBhvr>
                                      <p:to>
                                        <p:strVal val="visible"/>
                                      </p:to>
                                    </p:set>
                                    <p:animEffect transition="in" filter="fade">
                                      <p:cBhvr>
                                        <p:cTn id="39" dur="1600" decel="100000"/>
                                        <p:tgtEl>
                                          <p:spTgt spid="2064"/>
                                        </p:tgtEl>
                                      </p:cBhvr>
                                    </p:animEffect>
                                    <p:anim calcmode="lin" valueType="num">
                                      <p:cBhvr>
                                        <p:cTn id="40" dur="1600" decel="100000" fill="hold"/>
                                        <p:tgtEl>
                                          <p:spTgt spid="2064"/>
                                        </p:tgtEl>
                                        <p:attrNameLst>
                                          <p:attrName>style.rotation</p:attrName>
                                        </p:attrNameLst>
                                      </p:cBhvr>
                                      <p:tavLst>
                                        <p:tav tm="0">
                                          <p:val>
                                            <p:fltVal val="-90"/>
                                          </p:val>
                                        </p:tav>
                                        <p:tav tm="100000">
                                          <p:val>
                                            <p:fltVal val="0"/>
                                          </p:val>
                                        </p:tav>
                                      </p:tavLst>
                                    </p:anim>
                                    <p:anim calcmode="lin" valueType="num">
                                      <p:cBhvr>
                                        <p:cTn id="41" dur="1600" decel="100000" fill="hold"/>
                                        <p:tgtEl>
                                          <p:spTgt spid="2064"/>
                                        </p:tgtEl>
                                        <p:attrNameLst>
                                          <p:attrName>ppt_x</p:attrName>
                                        </p:attrNameLst>
                                      </p:cBhvr>
                                      <p:tavLst>
                                        <p:tav tm="0">
                                          <p:val>
                                            <p:strVal val="#ppt_x+0.4"/>
                                          </p:val>
                                        </p:tav>
                                        <p:tav tm="100000">
                                          <p:val>
                                            <p:strVal val="#ppt_x-0.05"/>
                                          </p:val>
                                        </p:tav>
                                      </p:tavLst>
                                    </p:anim>
                                    <p:anim calcmode="lin" valueType="num">
                                      <p:cBhvr>
                                        <p:cTn id="42" dur="1600" decel="100000" fill="hold"/>
                                        <p:tgtEl>
                                          <p:spTgt spid="2064"/>
                                        </p:tgtEl>
                                        <p:attrNameLst>
                                          <p:attrName>ppt_y</p:attrName>
                                        </p:attrNameLst>
                                      </p:cBhvr>
                                      <p:tavLst>
                                        <p:tav tm="0">
                                          <p:val>
                                            <p:strVal val="#ppt_y-0.4"/>
                                          </p:val>
                                        </p:tav>
                                        <p:tav tm="100000">
                                          <p:val>
                                            <p:strVal val="#ppt_y+0.1"/>
                                          </p:val>
                                        </p:tav>
                                      </p:tavLst>
                                    </p:anim>
                                    <p:anim calcmode="lin" valueType="num">
                                      <p:cBhvr>
                                        <p:cTn id="43" dur="400" accel="100000" fill="hold">
                                          <p:stCondLst>
                                            <p:cond delay="1600"/>
                                          </p:stCondLst>
                                        </p:cTn>
                                        <p:tgtEl>
                                          <p:spTgt spid="2064"/>
                                        </p:tgtEl>
                                        <p:attrNameLst>
                                          <p:attrName>ppt_x</p:attrName>
                                        </p:attrNameLst>
                                      </p:cBhvr>
                                      <p:tavLst>
                                        <p:tav tm="0">
                                          <p:val>
                                            <p:strVal val="#ppt_x-0.05"/>
                                          </p:val>
                                        </p:tav>
                                        <p:tav tm="100000">
                                          <p:val>
                                            <p:strVal val="#ppt_x"/>
                                          </p:val>
                                        </p:tav>
                                      </p:tavLst>
                                    </p:anim>
                                    <p:anim calcmode="lin" valueType="num">
                                      <p:cBhvr>
                                        <p:cTn id="44" dur="400" accel="100000" fill="hold">
                                          <p:stCondLst>
                                            <p:cond delay="1600"/>
                                          </p:stCondLst>
                                        </p:cTn>
                                        <p:tgtEl>
                                          <p:spTgt spid="2064"/>
                                        </p:tgtEl>
                                        <p:attrNameLst>
                                          <p:attrName>ppt_y</p:attrName>
                                        </p:attrNameLst>
                                      </p:cBhvr>
                                      <p:tavLst>
                                        <p:tav tm="0">
                                          <p:val>
                                            <p:strVal val="#ppt_y+0.1"/>
                                          </p:val>
                                        </p:tav>
                                        <p:tav tm="100000">
                                          <p:val>
                                            <p:strVal val="#ppt_y"/>
                                          </p:val>
                                        </p:tav>
                                      </p:tavLst>
                                    </p:anim>
                                  </p:childTnLst>
                                </p:cTn>
                              </p:par>
                            </p:childTnLst>
                          </p:cTn>
                        </p:par>
                        <p:par>
                          <p:cTn id="45" fill="hold">
                            <p:stCondLst>
                              <p:cond delay="6000"/>
                            </p:stCondLst>
                            <p:childTnLst>
                              <p:par>
                                <p:cTn id="46" presetID="53" presetClass="entr" presetSubtype="0" fill="hold" nodeType="afterEffect">
                                  <p:stCondLst>
                                    <p:cond delay="0"/>
                                  </p:stCondLst>
                                  <p:childTnLst>
                                    <p:set>
                                      <p:cBhvr>
                                        <p:cTn id="47" dur="1" fill="hold">
                                          <p:stCondLst>
                                            <p:cond delay="0"/>
                                          </p:stCondLst>
                                        </p:cTn>
                                        <p:tgtEl>
                                          <p:spTgt spid="2060"/>
                                        </p:tgtEl>
                                        <p:attrNameLst>
                                          <p:attrName>style.visibility</p:attrName>
                                        </p:attrNameLst>
                                      </p:cBhvr>
                                      <p:to>
                                        <p:strVal val="visible"/>
                                      </p:to>
                                    </p:set>
                                    <p:anim calcmode="lin" valueType="num">
                                      <p:cBhvr>
                                        <p:cTn id="48" dur="2000" fill="hold"/>
                                        <p:tgtEl>
                                          <p:spTgt spid="2060"/>
                                        </p:tgtEl>
                                        <p:attrNameLst>
                                          <p:attrName>ppt_w</p:attrName>
                                        </p:attrNameLst>
                                      </p:cBhvr>
                                      <p:tavLst>
                                        <p:tav tm="0">
                                          <p:val>
                                            <p:fltVal val="0"/>
                                          </p:val>
                                        </p:tav>
                                        <p:tav tm="100000">
                                          <p:val>
                                            <p:strVal val="#ppt_w"/>
                                          </p:val>
                                        </p:tav>
                                      </p:tavLst>
                                    </p:anim>
                                    <p:anim calcmode="lin" valueType="num">
                                      <p:cBhvr>
                                        <p:cTn id="49" dur="2000" fill="hold"/>
                                        <p:tgtEl>
                                          <p:spTgt spid="2060"/>
                                        </p:tgtEl>
                                        <p:attrNameLst>
                                          <p:attrName>ppt_h</p:attrName>
                                        </p:attrNameLst>
                                      </p:cBhvr>
                                      <p:tavLst>
                                        <p:tav tm="0">
                                          <p:val>
                                            <p:fltVal val="0"/>
                                          </p:val>
                                        </p:tav>
                                        <p:tav tm="100000">
                                          <p:val>
                                            <p:strVal val="#ppt_h"/>
                                          </p:val>
                                        </p:tav>
                                      </p:tavLst>
                                    </p:anim>
                                    <p:animEffect transition="in" filter="fade">
                                      <p:cBhvr>
                                        <p:cTn id="50" dur="2000"/>
                                        <p:tgtEl>
                                          <p:spTgt spid="2060"/>
                                        </p:tgtEl>
                                      </p:cBhvr>
                                    </p:animEffect>
                                  </p:childTnLst>
                                </p:cTn>
                              </p:par>
                            </p:childTnLst>
                          </p:cTn>
                        </p:par>
                        <p:par>
                          <p:cTn id="51" fill="hold">
                            <p:stCondLst>
                              <p:cond delay="8000"/>
                            </p:stCondLst>
                            <p:childTnLst>
                              <p:par>
                                <p:cTn id="52" presetID="35" presetClass="entr" presetSubtype="0" fill="hold" nodeType="afterEffect">
                                  <p:stCondLst>
                                    <p:cond delay="0"/>
                                  </p:stCondLst>
                                  <p:childTnLst>
                                    <p:set>
                                      <p:cBhvr>
                                        <p:cTn id="53" dur="1" fill="hold">
                                          <p:stCondLst>
                                            <p:cond delay="0"/>
                                          </p:stCondLst>
                                        </p:cTn>
                                        <p:tgtEl>
                                          <p:spTgt spid="2066"/>
                                        </p:tgtEl>
                                        <p:attrNameLst>
                                          <p:attrName>style.visibility</p:attrName>
                                        </p:attrNameLst>
                                      </p:cBhvr>
                                      <p:to>
                                        <p:strVal val="visible"/>
                                      </p:to>
                                    </p:set>
                                    <p:animEffect transition="in" filter="fade">
                                      <p:cBhvr>
                                        <p:cTn id="54" dur="2000"/>
                                        <p:tgtEl>
                                          <p:spTgt spid="2066"/>
                                        </p:tgtEl>
                                      </p:cBhvr>
                                    </p:animEffect>
                                    <p:anim calcmode="lin" valueType="num">
                                      <p:cBhvr>
                                        <p:cTn id="55" dur="2000" fill="hold"/>
                                        <p:tgtEl>
                                          <p:spTgt spid="2066"/>
                                        </p:tgtEl>
                                        <p:attrNameLst>
                                          <p:attrName>style.rotation</p:attrName>
                                        </p:attrNameLst>
                                      </p:cBhvr>
                                      <p:tavLst>
                                        <p:tav tm="0">
                                          <p:val>
                                            <p:fltVal val="720"/>
                                          </p:val>
                                        </p:tav>
                                        <p:tav tm="100000">
                                          <p:val>
                                            <p:fltVal val="0"/>
                                          </p:val>
                                        </p:tav>
                                      </p:tavLst>
                                    </p:anim>
                                    <p:anim calcmode="lin" valueType="num">
                                      <p:cBhvr>
                                        <p:cTn id="56" dur="2000" fill="hold"/>
                                        <p:tgtEl>
                                          <p:spTgt spid="2066"/>
                                        </p:tgtEl>
                                        <p:attrNameLst>
                                          <p:attrName>ppt_h</p:attrName>
                                        </p:attrNameLst>
                                      </p:cBhvr>
                                      <p:tavLst>
                                        <p:tav tm="0">
                                          <p:val>
                                            <p:fltVal val="0"/>
                                          </p:val>
                                        </p:tav>
                                        <p:tav tm="100000">
                                          <p:val>
                                            <p:strVal val="#ppt_h"/>
                                          </p:val>
                                        </p:tav>
                                      </p:tavLst>
                                    </p:anim>
                                    <p:anim calcmode="lin" valueType="num">
                                      <p:cBhvr>
                                        <p:cTn id="57" dur="2000" fill="hold"/>
                                        <p:tgtEl>
                                          <p:spTgt spid="2066"/>
                                        </p:tgtEl>
                                        <p:attrNameLst>
                                          <p:attrName>ppt_w</p:attrName>
                                        </p:attrNameLst>
                                      </p:cBhvr>
                                      <p:tavLst>
                                        <p:tav tm="0">
                                          <p:val>
                                            <p:fltVal val="0"/>
                                          </p:val>
                                        </p:tav>
                                        <p:tav tm="100000">
                                          <p:val>
                                            <p:strVal val="#ppt_w"/>
                                          </p:val>
                                        </p:tav>
                                      </p:tavLst>
                                    </p:anim>
                                  </p:childTnLst>
                                </p:cTn>
                              </p:par>
                            </p:childTnLst>
                          </p:cTn>
                        </p:par>
                        <p:par>
                          <p:cTn id="58" fill="hold">
                            <p:stCondLst>
                              <p:cond delay="10000"/>
                            </p:stCondLst>
                            <p:childTnLst>
                              <p:par>
                                <p:cTn id="59" presetID="1" presetClass="mediacall" presetSubtype="0" fill="hold" nodeType="afterEffect">
                                  <p:stCondLst>
                                    <p:cond delay="0"/>
                                  </p:stCondLst>
                                  <p:childTnLst>
                                    <p:cmd type="call" cmd="playFrom(0.0)">
                                      <p:cBhvr>
                                        <p:cTn id="60" dur="18000"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61" fill="hold" display="0">
                  <p:stCondLst>
                    <p:cond delay="indefinite"/>
                  </p:stCondLst>
                  <p:endCondLst>
                    <p:cond evt="onPrev" delay="0">
                      <p:tgtEl>
                        <p:sldTgt/>
                      </p:tgtEl>
                    </p:cond>
                    <p:cond evt="onStopAudio" delay="0">
                      <p:tgtEl>
                        <p:sldTgt/>
                      </p:tgtEl>
                    </p:cond>
                  </p:endCondLst>
                </p:cTn>
                <p:tgtEl>
                  <p:spTgt spid="10"/>
                </p:tgtEl>
              </p:cMediaNode>
            </p:audio>
            <p:audio>
              <p:cMediaNode>
                <p:cTn id="62"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audio>
              <p:cMediaNode showWhenStopped="0">
                <p:cTn id="63"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corded Sound">
            <a:hlinkClick r:id="" action="ppaction://media"/>
          </p:cNvPr>
          <p:cNvPicPr>
            <a:picLocks noRot="1" noChangeAspect="1"/>
          </p:cNvPicPr>
          <p:nvPr>
            <a:wavAudioFile r:embed="rId1" name="Recorded Sound"/>
          </p:nvPr>
        </p:nvPicPr>
        <p:blipFill>
          <a:blip r:embed="rId5" cstate="print"/>
          <a:stretch>
            <a:fillRect/>
          </a:stretch>
        </p:blipFill>
        <p:spPr>
          <a:xfrm>
            <a:off x="7772400" y="5181600"/>
            <a:ext cx="304800" cy="304800"/>
          </a:xfrm>
          <a:prstGeom prst="rect">
            <a:avLst/>
          </a:prstGeom>
        </p:spPr>
      </p:pic>
      <p:pic>
        <p:nvPicPr>
          <p:cNvPr id="6" name="Recorded Sound">
            <a:hlinkClick r:id="" action="ppaction://media"/>
          </p:cNvPr>
          <p:cNvPicPr>
            <a:picLocks noRot="1" noChangeAspect="1"/>
          </p:cNvPicPr>
          <p:nvPr>
            <a:wavAudioFile r:embed="rId2" name="Recorded Sound"/>
          </p:nvPr>
        </p:nvPicPr>
        <p:blipFill>
          <a:blip r:embed="rId6" cstate="print"/>
          <a:stretch>
            <a:fillRect/>
          </a:stretch>
        </p:blipFill>
        <p:spPr>
          <a:xfrm>
            <a:off x="7924800" y="3429000"/>
            <a:ext cx="304800" cy="304800"/>
          </a:xfrm>
          <a:prstGeom prst="rect">
            <a:avLst/>
          </a:prstGeom>
        </p:spPr>
      </p:pic>
      <p:sp>
        <p:nvSpPr>
          <p:cNvPr id="7" name="TextBox 6"/>
          <p:cNvSpPr txBox="1"/>
          <p:nvPr/>
        </p:nvSpPr>
        <p:spPr>
          <a:xfrm>
            <a:off x="1905000" y="2590800"/>
            <a:ext cx="4191000" cy="1938992"/>
          </a:xfrm>
          <a:prstGeom prst="rect">
            <a:avLst/>
          </a:prstGeom>
          <a:noFill/>
        </p:spPr>
        <p:txBody>
          <a:bodyPr wrap="square" rtlCol="0">
            <a:spAutoFit/>
          </a:bodyPr>
          <a:lstStyle/>
          <a:p>
            <a:r>
              <a:rPr lang="en-US" sz="12000" dirty="0" smtClean="0">
                <a:latin typeface="Lucida Calligraphy" pitchFamily="66" charset="0"/>
              </a:rPr>
              <a:t>Fin</a:t>
            </a:r>
            <a:endParaRPr lang="en-US" sz="12000" dirty="0">
              <a:latin typeface="Lucida Calligraphy" pitchFamily="66" charset="0"/>
            </a:endParaRPr>
          </a:p>
        </p:txBody>
      </p:sp>
      <p:sp>
        <p:nvSpPr>
          <p:cNvPr id="3" name="Content Placeholder 2"/>
          <p:cNvSpPr>
            <a:spLocks noGrp="1"/>
          </p:cNvSpPr>
          <p:nvPr>
            <p:ph idx="1"/>
          </p:nvPr>
        </p:nvSpPr>
        <p:spPr>
          <a:xfrm>
            <a:off x="457200" y="381000"/>
            <a:ext cx="6324600" cy="5745163"/>
          </a:xfrm>
        </p:spPr>
        <p:txBody>
          <a:bodyPr>
            <a:normAutofit fontScale="85000" lnSpcReduction="10000"/>
          </a:bodyPr>
          <a:lstStyle/>
          <a:p>
            <a:pPr algn="ctr">
              <a:buNone/>
            </a:pPr>
            <a:r>
              <a:rPr lang="en-US" sz="7700" dirty="0" smtClean="0"/>
              <a:t>Credits</a:t>
            </a:r>
          </a:p>
          <a:p>
            <a:pPr algn="ctr">
              <a:buNone/>
            </a:pPr>
            <a:endParaRPr lang="en-US" sz="2800" dirty="0" smtClean="0"/>
          </a:p>
          <a:p>
            <a:pPr>
              <a:buNone/>
            </a:pPr>
            <a:r>
              <a:rPr lang="en-US" dirty="0" smtClean="0"/>
              <a:t>Photographs from the family archives of:</a:t>
            </a:r>
          </a:p>
          <a:p>
            <a:pPr>
              <a:buNone/>
            </a:pPr>
            <a:r>
              <a:rPr lang="en-US" dirty="0" smtClean="0"/>
              <a:t>	* Maureen Henry</a:t>
            </a:r>
          </a:p>
          <a:p>
            <a:pPr>
              <a:buNone/>
            </a:pPr>
            <a:r>
              <a:rPr lang="en-US" dirty="0" smtClean="0"/>
              <a:t>	* Ann Marie Schimberg</a:t>
            </a:r>
          </a:p>
          <a:p>
            <a:endParaRPr lang="en-US" dirty="0" smtClean="0"/>
          </a:p>
          <a:p>
            <a:r>
              <a:rPr lang="en-US" dirty="0" smtClean="0"/>
              <a:t>Thanks to Tiffany Lee Photography, Prescott, AZ</a:t>
            </a:r>
          </a:p>
          <a:p>
            <a:pPr>
              <a:buNone/>
            </a:pPr>
            <a:endParaRPr lang="en-US" dirty="0" smtClean="0"/>
          </a:p>
          <a:p>
            <a:r>
              <a:rPr lang="en-US" dirty="0" smtClean="0"/>
              <a:t>“I Enjoy Being a Girl” composed by Oscar Hammerstein and performed by the Morris </a:t>
            </a:r>
            <a:r>
              <a:rPr lang="en-US" dirty="0" err="1" smtClean="0"/>
              <a:t>Nanton</a:t>
            </a:r>
            <a:r>
              <a:rPr lang="en-US" dirty="0" smtClean="0"/>
              <a:t> Trio	</a:t>
            </a:r>
          </a:p>
          <a:p>
            <a:pPr>
              <a:buNone/>
            </a:pPr>
            <a:endParaRPr lang="en-US" dirty="0" smtClean="0"/>
          </a:p>
        </p:txBody>
      </p:sp>
      <p:pic>
        <p:nvPicPr>
          <p:cNvPr id="1026" name="Picture 2" descr="http://tiffanyleephotography.smugmug.com/photos/935265347_5MjPm-L.jpg">
            <a:hlinkClick r:id="rId7"/>
          </p:cNvPr>
          <p:cNvPicPr>
            <a:picLocks noChangeAspect="1" noChangeArrowheads="1"/>
          </p:cNvPicPr>
          <p:nvPr/>
        </p:nvPicPr>
        <p:blipFill>
          <a:blip r:embed="rId8" cstate="print"/>
          <a:srcRect l="7222" r="13337"/>
          <a:stretch>
            <a:fillRect/>
          </a:stretch>
        </p:blipFill>
        <p:spPr bwMode="auto">
          <a:xfrm rot="298353">
            <a:off x="6629400" y="1143000"/>
            <a:ext cx="2514600" cy="4724400"/>
          </a:xfrm>
          <a:prstGeom prst="rect">
            <a:avLst/>
          </a:prstGeom>
          <a:noFill/>
          <a:effectLst>
            <a:softEdge rad="317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5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15000" fill="hold"/>
                                        <p:tgtEl>
                                          <p:spTgt spid="3">
                                            <p:txEl>
                                              <p:pRg st="0" end="0"/>
                                            </p:txEl>
                                          </p:spTgt>
                                        </p:tgtEl>
                                        <p:attrNameLst>
                                          <p:attrName>ppt_y</p:attrName>
                                        </p:attrNameLst>
                                      </p:cBhvr>
                                      <p:tavLst>
                                        <p:tav tm="0">
                                          <p:val>
                                            <p:strVal val="#ppt_y+1"/>
                                          </p:val>
                                        </p:tav>
                                        <p:tav tm="100000">
                                          <p:val>
                                            <p:strVal val="#ppt_y-1"/>
                                          </p:val>
                                        </p:tav>
                                      </p:tavLst>
                                    </p:anim>
                                  </p:childTnLst>
                                </p:cTn>
                              </p:par>
                              <p:par>
                                <p:cTn id="9" presetID="28"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p:cTn id="11" dur="15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2" dur="15000" fill="hold"/>
                                        <p:tgtEl>
                                          <p:spTgt spid="3">
                                            <p:txEl>
                                              <p:pRg st="2" end="2"/>
                                            </p:txEl>
                                          </p:spTgt>
                                        </p:tgtEl>
                                        <p:attrNameLst>
                                          <p:attrName>ppt_y</p:attrName>
                                        </p:attrNameLst>
                                      </p:cBhvr>
                                      <p:tavLst>
                                        <p:tav tm="0">
                                          <p:val>
                                            <p:strVal val="#ppt_y+1"/>
                                          </p:val>
                                        </p:tav>
                                        <p:tav tm="100000">
                                          <p:val>
                                            <p:strVal val="#ppt_y-1"/>
                                          </p:val>
                                        </p:tav>
                                      </p:tavLst>
                                    </p:anim>
                                  </p:childTnLst>
                                </p:cTn>
                              </p:par>
                              <p:par>
                                <p:cTn id="13" presetID="28"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5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5000" fill="hold"/>
                                        <p:tgtEl>
                                          <p:spTgt spid="3">
                                            <p:txEl>
                                              <p:pRg st="3" end="3"/>
                                            </p:txEl>
                                          </p:spTgt>
                                        </p:tgtEl>
                                        <p:attrNameLst>
                                          <p:attrName>ppt_y</p:attrName>
                                        </p:attrNameLst>
                                      </p:cBhvr>
                                      <p:tavLst>
                                        <p:tav tm="0">
                                          <p:val>
                                            <p:strVal val="#ppt_y+1"/>
                                          </p:val>
                                        </p:tav>
                                        <p:tav tm="100000">
                                          <p:val>
                                            <p:strVal val="#ppt_y-1"/>
                                          </p:val>
                                        </p:tav>
                                      </p:tavLst>
                                    </p:anim>
                                  </p:childTnLst>
                                </p:cTn>
                              </p:par>
                              <p:par>
                                <p:cTn id="17" presetID="28"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p:cTn id="19" dur="15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0" dur="15000" fill="hold"/>
                                        <p:tgtEl>
                                          <p:spTgt spid="3">
                                            <p:txEl>
                                              <p:pRg st="4" end="4"/>
                                            </p:txEl>
                                          </p:spTgt>
                                        </p:tgtEl>
                                        <p:attrNameLst>
                                          <p:attrName>ppt_y</p:attrName>
                                        </p:attrNameLst>
                                      </p:cBhvr>
                                      <p:tavLst>
                                        <p:tav tm="0">
                                          <p:val>
                                            <p:strVal val="#ppt_y+1"/>
                                          </p:val>
                                        </p:tav>
                                        <p:tav tm="100000">
                                          <p:val>
                                            <p:strVal val="#ppt_y-1"/>
                                          </p:val>
                                        </p:tav>
                                      </p:tavLst>
                                    </p:anim>
                                  </p:childTnLst>
                                </p:cTn>
                              </p:par>
                              <p:par>
                                <p:cTn id="21" presetID="28"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p:cTn id="23" dur="15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5000" fill="hold"/>
                                        <p:tgtEl>
                                          <p:spTgt spid="3">
                                            <p:txEl>
                                              <p:pRg st="6" end="6"/>
                                            </p:txEl>
                                          </p:spTgt>
                                        </p:tgtEl>
                                        <p:attrNameLst>
                                          <p:attrName>ppt_y</p:attrName>
                                        </p:attrNameLst>
                                      </p:cBhvr>
                                      <p:tavLst>
                                        <p:tav tm="0">
                                          <p:val>
                                            <p:strVal val="#ppt_y+1"/>
                                          </p:val>
                                        </p:tav>
                                        <p:tav tm="100000">
                                          <p:val>
                                            <p:strVal val="#ppt_y-1"/>
                                          </p:val>
                                        </p:tav>
                                      </p:tavLst>
                                    </p:anim>
                                  </p:childTnLst>
                                </p:cTn>
                              </p:par>
                              <p:par>
                                <p:cTn id="25" presetID="28"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p:cTn id="27" dur="15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28" dur="15000" fill="hold"/>
                                        <p:tgtEl>
                                          <p:spTgt spid="3">
                                            <p:txEl>
                                              <p:pRg st="8" end="8"/>
                                            </p:txEl>
                                          </p:spTgt>
                                        </p:tgtEl>
                                        <p:attrNameLst>
                                          <p:attrName>ppt_y</p:attrName>
                                        </p:attrNameLst>
                                      </p:cBhvr>
                                      <p:tavLst>
                                        <p:tav tm="0">
                                          <p:val>
                                            <p:strVal val="#ppt_y+1"/>
                                          </p:val>
                                        </p:tav>
                                        <p:tav tm="100000">
                                          <p:val>
                                            <p:strVal val="#ppt_y-1"/>
                                          </p:val>
                                        </p:tav>
                                      </p:tavLst>
                                    </p:anim>
                                  </p:childTnLst>
                                </p:cTn>
                              </p:par>
                              <p:par>
                                <p:cTn id="29" presetID="1" presetClass="mediacall" presetSubtype="0" fill="hold" nodeType="withEffect">
                                  <p:stCondLst>
                                    <p:cond delay="0"/>
                                  </p:stCondLst>
                                  <p:childTnLst>
                                    <p:cmd type="call" cmd="playFrom(0.0)">
                                      <p:cBhvr>
                                        <p:cTn id="30" dur="18000" fill="hold"/>
                                        <p:tgtEl>
                                          <p:spTgt spid="6"/>
                                        </p:tgtEl>
                                      </p:cBhvr>
                                    </p:cmd>
                                  </p:childTnLst>
                                </p:cTn>
                              </p:par>
                            </p:childTnLst>
                          </p:cTn>
                        </p:par>
                        <p:par>
                          <p:cTn id="31" fill="hold">
                            <p:stCondLst>
                              <p:cond delay="18000"/>
                            </p:stCondLst>
                            <p:childTnLst>
                              <p:par>
                                <p:cTn id="32" presetID="10" presetClass="entr" presetSubtype="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p:cTn id="35"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audio>
              <p:cMediaNode showWhenStopped="0">
                <p:cTn id="36"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bldLst>
      <p:bldP spid="7" grpId="0"/>
      <p:bldP spid="3" grpId="0" build="allAtOnce"/>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3.4"/>
</p:tagLst>
</file>

<file path=ppt/tags/tag2.xml><?xml version="1.0" encoding="utf-8"?>
<p:tagLst xmlns:a="http://schemas.openxmlformats.org/drawingml/2006/main" xmlns:r="http://schemas.openxmlformats.org/officeDocument/2006/relationships" xmlns:p="http://schemas.openxmlformats.org/presentationml/2006/main">
  <p:tag name="TIMING" val="|3.4"/>
</p:tagLst>
</file>

<file path=ppt/tags/tag3.xml><?xml version="1.0" encoding="utf-8"?>
<p:tagLst xmlns:a="http://schemas.openxmlformats.org/drawingml/2006/main" xmlns:r="http://schemas.openxmlformats.org/officeDocument/2006/relationships" xmlns:p="http://schemas.openxmlformats.org/presentationml/2006/main">
  <p:tag name="TIMING" val="|6.8"/>
</p:tagLst>
</file>

<file path=ppt/tags/tag4.xml><?xml version="1.0" encoding="utf-8"?>
<p:tagLst xmlns:a="http://schemas.openxmlformats.org/drawingml/2006/main" xmlns:r="http://schemas.openxmlformats.org/officeDocument/2006/relationships" xmlns:p="http://schemas.openxmlformats.org/presentationml/2006/main">
  <p:tag name="TIMING" val="|8.9"/>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672</TotalTime>
  <Words>381</Words>
  <Application>Microsoft Office PowerPoint</Application>
  <PresentationFormat>On-screen Show (4:3)</PresentationFormat>
  <Paragraphs>70</Paragraphs>
  <Slides>7</Slides>
  <Notes>7</Notes>
  <HiddenSlides>0</HiddenSlides>
  <MMClips>10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My Little Audrey</vt:lpstr>
      <vt:lpstr>Slide 2</vt:lpstr>
      <vt:lpstr>Slide 3</vt:lpstr>
      <vt:lpstr>Slide 4</vt:lpstr>
      <vt:lpstr>Slide 5</vt:lpstr>
      <vt:lpstr>Slide 6</vt:lpstr>
      <vt:lpstr>Slide 7</vt:lpstr>
    </vt:vector>
  </TitlesOfParts>
  <Manager>SchoolKiT</Manager>
  <Company>SchoolKiT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Story Idea to Storyboard - Plan a Digital Story Template</dc:title>
  <dc:subject>SchoolKiT</dc:subject>
  <dc:creator>SchoolKiT</dc:creator>
  <dc:description>© 1999-2007 SchoolKiT.com Inc._x000d_
This template is a component of a SchoolKiT product and may only be used under license. For more information visit: www.schoolkit.com.</dc:description>
  <cp:lastModifiedBy>henryt</cp:lastModifiedBy>
  <cp:revision>54</cp:revision>
  <dcterms:created xsi:type="dcterms:W3CDTF">2006-01-25T18:41:12Z</dcterms:created>
  <dcterms:modified xsi:type="dcterms:W3CDTF">2010-11-15T18:18:17Z</dcterms:modified>
</cp:coreProperties>
</file>