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3" r:id="rId5"/>
    <p:sldId id="262" r:id="rId6"/>
    <p:sldId id="258" r:id="rId7"/>
    <p:sldId id="261" r:id="rId8"/>
    <p:sldId id="260" r:id="rId9"/>
    <p:sldId id="265" r:id="rId10"/>
    <p:sldId id="259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5" r:id="rId20"/>
    <p:sldId id="274" r:id="rId21"/>
    <p:sldId id="276" r:id="rId22"/>
    <p:sldId id="277" r:id="rId23"/>
    <p:sldId id="278" r:id="rId24"/>
    <p:sldId id="281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FFFF"/>
    <a:srgbClr val="1B14AC"/>
    <a:srgbClr val="0000AC"/>
    <a:srgbClr val="2A20A8"/>
    <a:srgbClr val="2F24BE"/>
    <a:srgbClr val="2D12D0"/>
    <a:srgbClr val="200D95"/>
    <a:srgbClr val="062A9C"/>
    <a:srgbClr val="0730B5"/>
    <a:srgbClr val="0837C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3232-BD1B-40E9-8425-1631F54D086C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20BD3-5BE1-47A2-A5A0-9ADCBDC239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3232-BD1B-40E9-8425-1631F54D086C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20BD3-5BE1-47A2-A5A0-9ADCBDC239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3232-BD1B-40E9-8425-1631F54D086C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20BD3-5BE1-47A2-A5A0-9ADCBDC239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3232-BD1B-40E9-8425-1631F54D086C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20BD3-5BE1-47A2-A5A0-9ADCBDC239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3232-BD1B-40E9-8425-1631F54D086C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20BD3-5BE1-47A2-A5A0-9ADCBDC239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3232-BD1B-40E9-8425-1631F54D086C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20BD3-5BE1-47A2-A5A0-9ADCBDC239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3232-BD1B-40E9-8425-1631F54D086C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20BD3-5BE1-47A2-A5A0-9ADCBDC239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3232-BD1B-40E9-8425-1631F54D086C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20BD3-5BE1-47A2-A5A0-9ADCBDC239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3232-BD1B-40E9-8425-1631F54D086C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20BD3-5BE1-47A2-A5A0-9ADCBDC239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3232-BD1B-40E9-8425-1631F54D086C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20BD3-5BE1-47A2-A5A0-9ADCBDC239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3232-BD1B-40E9-8425-1631F54D086C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20BD3-5BE1-47A2-A5A0-9ADCBDC239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3232-BD1B-40E9-8425-1631F54D086C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20BD3-5BE1-47A2-A5A0-9ADCBDC239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cloudappreciationsociety.org/gallery/index.php?showimage=669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loudappreciationsociety.org/gallery/index.php?showimage=6641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5" Type="http://schemas.openxmlformats.org/officeDocument/2006/relationships/image" Target="../media/image22.pn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cloudappreciationsociety.org/gallery/index.php?showimage=6665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cloudappreciationsociety.org/gallery/index.php?showimage=6709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cloudappreciationsociety.org/gallery/index.php?showimage=6660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cloudappreciationsociety.org/gallery/index.php?showimage=6680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cloudappreciationsociety.org/gallery/index.php?showimage=6700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Relationship Id="rId5" Type="http://schemas.openxmlformats.org/officeDocument/2006/relationships/image" Target="../media/image17.pn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loudappreciationsociety.org/gallery/index.php?showimage=6676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Relationship Id="rId5" Type="http://schemas.openxmlformats.org/officeDocument/2006/relationships/image" Target="../media/image22.pn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cloudappreciationsociety.org/gallery/index.php?showimage=6681" TargetMode="External"/><Relationship Id="rId2" Type="http://schemas.openxmlformats.org/officeDocument/2006/relationships/audio" Target="../media/audio24.wav"/><Relationship Id="rId1" Type="http://schemas.openxmlformats.org/officeDocument/2006/relationships/tags" Target="../tags/tag1.xml"/><Relationship Id="rId6" Type="http://schemas.openxmlformats.org/officeDocument/2006/relationships/image" Target="../media/image24.jpeg"/><Relationship Id="rId5" Type="http://schemas.openxmlformats.org/officeDocument/2006/relationships/hyperlink" Target="http://cloudappreciationsociety.org/gallery/index.php?showimage=6665" TargetMode="External"/><Relationship Id="rId10" Type="http://schemas.openxmlformats.org/officeDocument/2006/relationships/image" Target="../media/image17.png"/><Relationship Id="rId4" Type="http://schemas.openxmlformats.org/officeDocument/2006/relationships/image" Target="../media/image7.png"/><Relationship Id="rId9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ker.com/clipart-23291.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Relationship Id="rId6" Type="http://schemas.openxmlformats.org/officeDocument/2006/relationships/image" Target="../media/image17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nator.com/Rare_Clouds/Cirrus_Kelvin_Helmholtz-10781.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loudappreciationsociety.org/gallery/index.php?showimage=6676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loudappreciationsociety.org/gallery/index.php?showimage=6681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5" Type="http://schemas.openxmlformats.org/officeDocument/2006/relationships/image" Target="../media/image6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urlz MT" pitchFamily="82" charset="0"/>
                <a:ea typeface="+mj-ea"/>
                <a:cs typeface="+mj-cs"/>
              </a:rPr>
              <a:t>Our Cloud Book</a:t>
            </a:r>
            <a:endParaRPr kumimoji="0" lang="en-US" sz="8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urlz MT" pitchFamily="82" charset="0"/>
              <a:ea typeface="+mj-ea"/>
              <a:cs typeface="+mj-cs"/>
            </a:endParaRPr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Based on the Story: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It Looked Like Spilt Milk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by Charles G. Shaw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Illustrated and Narrated by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the Walter Douglas Kindergarteners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~PP1189.WAV">
            <a:hlinkClick r:id="" action="ppaction://media"/>
          </p:cNvPr>
          <p:cNvPicPr>
            <a:picLocks noRot="1" noChangeAspect="1"/>
          </p:cNvPicPr>
          <p:nvPr>
            <a:wavAudioFile r:embed="rId1" name="~PP1189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pd21.com/books/SK-ECEN0102-USA5/Images/samp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773" y="381000"/>
            <a:ext cx="6629227" cy="4267200"/>
          </a:xfrm>
          <a:prstGeom prst="rect">
            <a:avLst/>
          </a:prstGeom>
          <a:noFill/>
        </p:spPr>
      </p:pic>
      <p:pic>
        <p:nvPicPr>
          <p:cNvPr id="7" name="~PP3466.WAV">
            <a:hlinkClick r:id="" action="ppaction://media"/>
          </p:cNvPr>
          <p:cNvPicPr>
            <a:picLocks noRot="1" noChangeAspect="1"/>
          </p:cNvPicPr>
          <p:nvPr>
            <a:wavAudioFile r:embed="rId1" name="~PP3466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</a:t>
            </a:r>
            <a:r>
              <a:rPr lang="en-US" sz="3000" dirty="0" err="1" smtClean="0">
                <a:solidFill>
                  <a:schemeClr val="tx1"/>
                </a:solidFill>
              </a:rPr>
              <a:t>Lizeth</a:t>
            </a:r>
            <a:r>
              <a:rPr lang="en-US" sz="3000" dirty="0" smtClean="0">
                <a:solidFill>
                  <a:schemeClr val="tx1"/>
                </a:solidFill>
              </a:rPr>
              <a:t> and my shape is look like a dog.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rop_cloud1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28600"/>
            <a:ext cx="3352800" cy="5638800"/>
          </a:xfrm>
          <a:prstGeom prst="rect">
            <a:avLst/>
          </a:prstGeom>
          <a:noFill/>
        </p:spPr>
      </p:pic>
      <p:pic>
        <p:nvPicPr>
          <p:cNvPr id="6" name="~PP2974.WAV">
            <a:hlinkClick r:id="" action="ppaction://media"/>
          </p:cNvPr>
          <p:cNvPicPr>
            <a:picLocks noRot="1" noChangeAspect="1"/>
          </p:cNvPicPr>
          <p:nvPr>
            <a:wavAudioFile r:embed="rId1" name="~PP2974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</a:t>
            </a:r>
            <a:r>
              <a:rPr lang="en-US" sz="3000" dirty="0" err="1" smtClean="0">
                <a:solidFill>
                  <a:schemeClr val="tx1"/>
                </a:solidFill>
              </a:rPr>
              <a:t>Kerwin</a:t>
            </a:r>
            <a:r>
              <a:rPr lang="en-US" sz="3000" dirty="0" smtClean="0">
                <a:solidFill>
                  <a:schemeClr val="tx1"/>
                </a:solidFill>
              </a:rPr>
              <a:t>. My is like a snowman.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7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rop_cirr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304800"/>
            <a:ext cx="6664786" cy="4216113"/>
          </a:xfrm>
          <a:prstGeom prst="rect">
            <a:avLst/>
          </a:prstGeom>
          <a:noFill/>
        </p:spPr>
      </p:pic>
      <p:pic>
        <p:nvPicPr>
          <p:cNvPr id="6" name="~PP3047.WAV">
            <a:hlinkClick r:id="" action="ppaction://media"/>
          </p:cNvPr>
          <p:cNvPicPr>
            <a:picLocks noRot="1" noChangeAspect="1"/>
          </p:cNvPicPr>
          <p:nvPr>
            <a:wavAudioFile r:embed="rId1" name="~PP3047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Jenny and my cloud looks like water.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5000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rop_cloud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381000"/>
            <a:ext cx="6831016" cy="3276600"/>
          </a:xfrm>
          <a:prstGeom prst="rect">
            <a:avLst/>
          </a:prstGeom>
          <a:noFill/>
        </p:spPr>
      </p:pic>
      <p:pic>
        <p:nvPicPr>
          <p:cNvPr id="6" name="~PP1960.WAV">
            <a:hlinkClick r:id="" action="ppaction://media"/>
          </p:cNvPr>
          <p:cNvPicPr>
            <a:picLocks noRot="1" noChangeAspect="1"/>
          </p:cNvPicPr>
          <p:nvPr>
            <a:wavAudioFile r:embed="rId1" name="~PP1960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Angel.  This cloud airplane.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7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Lou Valente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304800"/>
            <a:ext cx="6172200" cy="4629150"/>
          </a:xfrm>
          <a:prstGeom prst="rect">
            <a:avLst/>
          </a:prstGeom>
          <a:noFill/>
        </p:spPr>
      </p:pic>
      <p:pic>
        <p:nvPicPr>
          <p:cNvPr id="6" name="~PP2533.WAV">
            <a:hlinkClick r:id="" action="ppaction://media"/>
          </p:cNvPr>
          <p:cNvPicPr>
            <a:picLocks noRot="1" noChangeAspect="1"/>
          </p:cNvPicPr>
          <p:nvPr>
            <a:wavAudioFile r:embed="rId1" name="~PP2533.WAV"/>
          </p:nvPr>
        </p:nvPicPr>
        <p:blipFill>
          <a:blip r:embed="rId5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10000"/>
            <a:ext cx="4191000" cy="24384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 smtClean="0">
                <a:solidFill>
                  <a:schemeClr val="tx1"/>
                </a:solidFill>
              </a:rPr>
              <a:t>I like my ranch. And I like it.  It have horse.  And it grow plants.  My name is Luca.    </a:t>
            </a:r>
            <a:endParaRPr lang="en-US" sz="2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13000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Emma Block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457200"/>
            <a:ext cx="3790950" cy="5715000"/>
          </a:xfrm>
          <a:prstGeom prst="rect">
            <a:avLst/>
          </a:prstGeom>
          <a:noFill/>
        </p:spPr>
      </p:pic>
      <p:pic>
        <p:nvPicPr>
          <p:cNvPr id="6" name="~PP756.WAV">
            <a:hlinkClick r:id="" action="ppaction://media"/>
          </p:cNvPr>
          <p:cNvPicPr>
            <a:picLocks noRot="1" noChangeAspect="1"/>
          </p:cNvPicPr>
          <p:nvPr>
            <a:wavAudioFile r:embed="rId1" name="~PP756.WAV"/>
          </p:nvPr>
        </p:nvPicPr>
        <p:blipFill>
          <a:blip r:embed="rId5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Damian and my cloud looks like a ghost.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6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Steve Grundy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457200"/>
            <a:ext cx="5994400" cy="4495800"/>
          </a:xfrm>
          <a:prstGeom prst="rect">
            <a:avLst/>
          </a:prstGeom>
          <a:noFill/>
        </p:spPr>
      </p:pic>
      <p:pic>
        <p:nvPicPr>
          <p:cNvPr id="6" name="~PP1407.WAV">
            <a:hlinkClick r:id="" action="ppaction://media"/>
          </p:cNvPr>
          <p:cNvPicPr>
            <a:picLocks noRot="1" noChangeAspect="1"/>
          </p:cNvPicPr>
          <p:nvPr>
            <a:wavAudioFile r:embed="rId1" name="~PP1407.WAV"/>
          </p:nvPr>
        </p:nvPicPr>
        <p:blipFill>
          <a:blip r:embed="rId5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Soy Hugo y </a:t>
            </a:r>
            <a:r>
              <a:rPr lang="en-US" sz="3000" dirty="0" err="1" smtClean="0">
                <a:solidFill>
                  <a:schemeClr val="tx1"/>
                </a:solidFill>
              </a:rPr>
              <a:t>es</a:t>
            </a:r>
            <a:r>
              <a:rPr lang="en-US" sz="3000" dirty="0" smtClean="0">
                <a:solidFill>
                  <a:schemeClr val="tx1"/>
                </a:solidFill>
              </a:rPr>
              <a:t> un </a:t>
            </a:r>
            <a:r>
              <a:rPr lang="en-US" sz="3000" dirty="0" err="1" smtClean="0">
                <a:solidFill>
                  <a:schemeClr val="tx1"/>
                </a:solidFill>
              </a:rPr>
              <a:t>avión</a:t>
            </a:r>
            <a:r>
              <a:rPr lang="en-US" sz="3000" dirty="0" smtClean="0">
                <a:solidFill>
                  <a:schemeClr val="tx1"/>
                </a:solidFill>
              </a:rPr>
              <a:t>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vs.topleftpixel.com/photos/hovering_clou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81000"/>
            <a:ext cx="3362325" cy="5848350"/>
          </a:xfrm>
          <a:prstGeom prst="rect">
            <a:avLst/>
          </a:prstGeom>
          <a:noFill/>
        </p:spPr>
      </p:pic>
      <p:pic>
        <p:nvPicPr>
          <p:cNvPr id="8" name="~PP3734.WAV">
            <a:hlinkClick r:id="" action="ppaction://media"/>
          </p:cNvPr>
          <p:cNvPicPr>
            <a:picLocks noRot="1" noChangeAspect="1"/>
          </p:cNvPicPr>
          <p:nvPr>
            <a:wavAudioFile r:embed="rId1" name="~PP3734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Soy </a:t>
            </a:r>
            <a:r>
              <a:rPr lang="en-US" sz="3000" dirty="0" err="1" smtClean="0">
                <a:solidFill>
                  <a:schemeClr val="tx1"/>
                </a:solidFill>
              </a:rPr>
              <a:t>Gemma</a:t>
            </a:r>
            <a:r>
              <a:rPr lang="en-US" sz="3000" dirty="0" smtClean="0">
                <a:solidFill>
                  <a:schemeClr val="tx1"/>
                </a:solidFill>
              </a:rPr>
              <a:t>.  It’s a ball.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uis Antonio Gil Pellin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304800"/>
            <a:ext cx="6368953" cy="4267200"/>
          </a:xfrm>
          <a:prstGeom prst="rect">
            <a:avLst/>
          </a:prstGeom>
          <a:noFill/>
        </p:spPr>
      </p:pic>
      <p:pic>
        <p:nvPicPr>
          <p:cNvPr id="6" name="~PP1831.WAV">
            <a:hlinkClick r:id="" action="ppaction://media"/>
          </p:cNvPr>
          <p:cNvPicPr>
            <a:picLocks noRot="1" noChangeAspect="1"/>
          </p:cNvPicPr>
          <p:nvPr>
            <a:wavAudioFile r:embed="rId1" name="~PP1831.WAV"/>
          </p:nvPr>
        </p:nvPicPr>
        <p:blipFill>
          <a:blip r:embed="rId5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Jenna and the cloud’s like an L.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5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od Jones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81000"/>
            <a:ext cx="3838575" cy="5715000"/>
          </a:xfrm>
          <a:prstGeom prst="rect">
            <a:avLst/>
          </a:prstGeom>
          <a:noFill/>
        </p:spPr>
      </p:pic>
      <p:pic>
        <p:nvPicPr>
          <p:cNvPr id="5" name="~PP1391.WAV">
            <a:hlinkClick r:id="" action="ppaction://media"/>
          </p:cNvPr>
          <p:cNvPicPr>
            <a:picLocks noRot="1" noChangeAspect="1"/>
          </p:cNvPicPr>
          <p:nvPr>
            <a:wavAudioFile r:embed="rId1" name="~PP1391.WAV"/>
          </p:nvPr>
        </p:nvPicPr>
        <p:blipFill>
          <a:blip r:embed="rId5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Maria </a:t>
            </a:r>
            <a:r>
              <a:rPr lang="en-US" sz="3000" dirty="0" err="1" smtClean="0">
                <a:solidFill>
                  <a:schemeClr val="tx1"/>
                </a:solidFill>
              </a:rPr>
              <a:t>Fernanda</a:t>
            </a:r>
            <a:r>
              <a:rPr lang="en-US" sz="3000" dirty="0" smtClean="0">
                <a:solidFill>
                  <a:schemeClr val="tx1"/>
                </a:solidFill>
              </a:rPr>
              <a:t> and the cloud looks like the wind.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B14AC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4.bp.blogspot.com/_y3kj0wKlPDM/SKMegYbh1VI/AAAAAAAAACc/OsaA29ud52E/s400/cloud-question-mark-cloud-comput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81000"/>
            <a:ext cx="4038600" cy="530087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" name="~PP3874.WAV">
            <a:hlinkClick r:id="" action="ppaction://media"/>
          </p:cNvPr>
          <p:cNvPicPr>
            <a:picLocks noRot="1" noChangeAspect="1"/>
          </p:cNvPicPr>
          <p:nvPr>
            <a:wavAudioFile r:embed="rId1" name="~PP3874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609600" y="38100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What does your cloud look like?</a:t>
            </a:r>
            <a:endParaRPr 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Tim Johnes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304800"/>
            <a:ext cx="7263319" cy="4551680"/>
          </a:xfrm>
          <a:prstGeom prst="rect">
            <a:avLst/>
          </a:prstGeom>
          <a:noFill/>
        </p:spPr>
      </p:pic>
      <p:pic>
        <p:nvPicPr>
          <p:cNvPr id="8" name="~PP237.WAV">
            <a:hlinkClick r:id="" action="ppaction://media"/>
          </p:cNvPr>
          <p:cNvPicPr>
            <a:picLocks noRot="1" noChangeAspect="1"/>
          </p:cNvPicPr>
          <p:nvPr>
            <a:wavAudioFile r:embed="rId1" name="~PP237.WAV"/>
          </p:nvPr>
        </p:nvPicPr>
        <p:blipFill>
          <a:blip r:embed="rId5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Valeria.  It’s a triangle.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nsideria.com/upload/2009/01/clou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304800"/>
            <a:ext cx="7242772" cy="4572000"/>
          </a:xfrm>
          <a:prstGeom prst="rect">
            <a:avLst/>
          </a:prstGeom>
          <a:noFill/>
        </p:spPr>
      </p:pic>
      <p:pic>
        <p:nvPicPr>
          <p:cNvPr id="5" name="~PP3709.WAV">
            <a:hlinkClick r:id="" action="ppaction://media"/>
          </p:cNvPr>
          <p:cNvPicPr>
            <a:picLocks noRot="1" noChangeAspect="1"/>
          </p:cNvPicPr>
          <p:nvPr>
            <a:wavAudioFile r:embed="rId1" name="~PP3709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Daniela      and it’s a bird.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6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eter Sheridan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228600"/>
            <a:ext cx="5181600" cy="3886200"/>
          </a:xfrm>
          <a:prstGeom prst="rect">
            <a:avLst/>
          </a:prstGeom>
          <a:noFill/>
        </p:spPr>
      </p:pic>
      <p:pic>
        <p:nvPicPr>
          <p:cNvPr id="3" name="~PP213.WAV">
            <a:hlinkClick r:id="" action="ppaction://media"/>
          </p:cNvPr>
          <p:cNvPicPr>
            <a:picLocks noRot="1" noChangeAspect="1"/>
          </p:cNvPicPr>
          <p:nvPr>
            <a:wavAudioFile r:embed="rId1" name="~PP213.WAV"/>
          </p:nvPr>
        </p:nvPicPr>
        <p:blipFill>
          <a:blip r:embed="rId5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cloud… I Alfonso and my cloud looks like a whale.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7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eter Simpson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b="33334"/>
          <a:stretch>
            <a:fillRect/>
          </a:stretch>
        </p:blipFill>
        <p:spPr bwMode="auto">
          <a:xfrm>
            <a:off x="1600200" y="228600"/>
            <a:ext cx="7315200" cy="3657600"/>
          </a:xfrm>
          <a:prstGeom prst="rect">
            <a:avLst/>
          </a:prstGeom>
          <a:noFill/>
        </p:spPr>
      </p:pic>
      <p:pic>
        <p:nvPicPr>
          <p:cNvPr id="4" name="~PP163.WAV">
            <a:hlinkClick r:id="" action="ppaction://media"/>
          </p:cNvPr>
          <p:cNvPicPr>
            <a:picLocks noRot="1" noChangeAspect="1"/>
          </p:cNvPicPr>
          <p:nvPr>
            <a:wavAudioFile r:embed="rId1" name="~PP163.WAV"/>
          </p:nvPr>
        </p:nvPicPr>
        <p:blipFill>
          <a:blip r:embed="rId5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Michelle and my cloud is like elephant.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9"/>
          <p:cNvPicPr>
            <a:picLocks noChangeAspect="1" noChangeArrowheads="1"/>
          </p:cNvPicPr>
          <p:nvPr/>
        </p:nvPicPr>
        <p:blipFill>
          <a:blip r:embed="rId4" cstate="print"/>
          <a:srcRect l="4901" t="12179" r="5476" b="5000"/>
          <a:stretch>
            <a:fillRect/>
          </a:stretch>
        </p:blipFill>
        <p:spPr bwMode="auto">
          <a:xfrm>
            <a:off x="228600" y="304800"/>
            <a:ext cx="4191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8" descr="Steve Grundy.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b="12844"/>
          <a:stretch>
            <a:fillRect/>
          </a:stretch>
        </p:blipFill>
        <p:spPr bwMode="auto">
          <a:xfrm>
            <a:off x="3352800" y="3009900"/>
            <a:ext cx="5537200" cy="3619500"/>
          </a:xfrm>
          <a:prstGeom prst="rect">
            <a:avLst/>
          </a:prstGeom>
          <a:noFill/>
        </p:spPr>
      </p:pic>
      <p:pic>
        <p:nvPicPr>
          <p:cNvPr id="29" name="Picture 28" descr="Adrian Kinloch.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 r="13636"/>
          <a:stretch>
            <a:fillRect/>
          </a:stretch>
        </p:blipFill>
        <p:spPr bwMode="auto">
          <a:xfrm>
            <a:off x="228600" y="2971800"/>
            <a:ext cx="4495800" cy="3678937"/>
          </a:xfrm>
          <a:prstGeom prst="rect">
            <a:avLst/>
          </a:prstGeom>
          <a:noFill/>
        </p:spPr>
      </p:pic>
      <p:pic>
        <p:nvPicPr>
          <p:cNvPr id="30" name="Picture 29" descr="http://lh5.ggpht.com/abramsv/SGJrFbBVwYI/AAAAAAAAUgs/Q0HiLCHmNQk/s640/102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67200" y="323850"/>
            <a:ext cx="4648200" cy="3486150"/>
          </a:xfrm>
          <a:prstGeom prst="rect">
            <a:avLst/>
          </a:prstGeom>
          <a:noFill/>
        </p:spPr>
      </p:pic>
      <p:pic>
        <p:nvPicPr>
          <p:cNvPr id="32" name="~PP1834.WAV">
            <a:hlinkClick r:id="" action="ppaction://media"/>
          </p:cNvPr>
          <p:cNvPicPr>
            <a:picLocks noRot="1" noChangeAspect="1"/>
          </p:cNvPicPr>
          <p:nvPr>
            <a:wavAudioFile r:embed="rId2" name="~PP1834.WAV"/>
          </p:nvPr>
        </p:nvPicPr>
        <p:blipFill>
          <a:blip r:embed="rId10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sc Net Wan Cloud Clip Ar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90663" y="-26050875"/>
            <a:ext cx="2857500" cy="1504950"/>
          </a:xfrm>
          <a:prstGeom prst="rect">
            <a:avLst/>
          </a:prstGeom>
          <a:noFill/>
        </p:spPr>
      </p:pic>
      <p:pic>
        <p:nvPicPr>
          <p:cNvPr id="1028" name="Picture 4" descr="Csc Net Wan Cloud Clip Ar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90663" y="-26050875"/>
            <a:ext cx="2857500" cy="1504950"/>
          </a:xfrm>
          <a:prstGeom prst="rect">
            <a:avLst/>
          </a:prstGeom>
          <a:noFill/>
        </p:spPr>
      </p:pic>
      <p:pic>
        <p:nvPicPr>
          <p:cNvPr id="1030" name="Picture 6" descr="Csc Net Wan Cloud Clip Ar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90663" y="-26050875"/>
            <a:ext cx="2857500" cy="1504950"/>
          </a:xfrm>
          <a:prstGeom prst="rect">
            <a:avLst/>
          </a:prstGeom>
          <a:noFill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0"/>
            <a:ext cx="7924800" cy="62388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~PP3780.WAV">
            <a:hlinkClick r:id="" action="ppaction://media"/>
          </p:cNvPr>
          <p:cNvPicPr>
            <a:picLocks noRot="1" noChangeAspect="1"/>
          </p:cNvPicPr>
          <p:nvPr>
            <a:wavAudioFile r:embed="rId1" name="~PP3780.WAV"/>
          </p:nvPr>
        </p:nvPicPr>
        <p:blipFill>
          <a:blip r:embed="rId6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42576" y="5715000"/>
            <a:ext cx="70588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It was just clouds!</a:t>
            </a:r>
            <a:endParaRPr lang="en-US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irrus Kelvin Helmholtz - Rare Cloud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67834" y="533400"/>
            <a:ext cx="6066566" cy="4038600"/>
          </a:xfrm>
          <a:prstGeom prst="rect">
            <a:avLst/>
          </a:prstGeom>
          <a:noFill/>
        </p:spPr>
      </p:pic>
      <p:pic>
        <p:nvPicPr>
          <p:cNvPr id="8" name="~PP821.WAV">
            <a:hlinkClick r:id="" action="ppaction://media"/>
          </p:cNvPr>
          <p:cNvPicPr>
            <a:picLocks noRot="1" noChangeAspect="1"/>
          </p:cNvPicPr>
          <p:nvPr>
            <a:wavAudioFile r:embed="rId1" name="~PP821.WAV"/>
          </p:nvPr>
        </p:nvPicPr>
        <p:blipFill>
          <a:blip r:embed="rId5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</a:t>
            </a:r>
            <a:r>
              <a:rPr lang="en-US" sz="3000" dirty="0" err="1" smtClean="0">
                <a:solidFill>
                  <a:schemeClr val="tx1"/>
                </a:solidFill>
              </a:rPr>
              <a:t>Flavio</a:t>
            </a:r>
            <a:r>
              <a:rPr lang="en-US" sz="3000" dirty="0" smtClean="0">
                <a:solidFill>
                  <a:schemeClr val="tx1"/>
                </a:solidFill>
              </a:rPr>
              <a:t> and my cloud looks like a bunch of eyes.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8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/>
          <a:srcRect l="3271" t="10000" r="3271" b="5000"/>
          <a:stretch>
            <a:fillRect/>
          </a:stretch>
        </p:blipFill>
        <p:spPr bwMode="auto">
          <a:xfrm>
            <a:off x="3581400" y="609600"/>
            <a:ext cx="5105400" cy="3471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~PP2151.WAV">
            <a:hlinkClick r:id="" action="ppaction://media"/>
          </p:cNvPr>
          <p:cNvPicPr>
            <a:picLocks noRot="1" noChangeAspect="1"/>
          </p:cNvPicPr>
          <p:nvPr>
            <a:wavAudioFile r:embed="rId1" name="~PP2151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err="1" smtClean="0">
                <a:solidFill>
                  <a:schemeClr val="tx1"/>
                </a:solidFill>
              </a:rPr>
              <a:t>Alitzel</a:t>
            </a:r>
            <a:r>
              <a:rPr lang="en-US" sz="3000" dirty="0" smtClean="0">
                <a:solidFill>
                  <a:schemeClr val="tx1"/>
                </a:solidFill>
              </a:rPr>
              <a:t> y mi </a:t>
            </a:r>
            <a:r>
              <a:rPr lang="en-US" sz="3000" dirty="0" err="1" smtClean="0">
                <a:solidFill>
                  <a:schemeClr val="tx1"/>
                </a:solidFill>
              </a:rPr>
              <a:t>corazon</a:t>
            </a:r>
            <a:r>
              <a:rPr lang="en-US" sz="3000" dirty="0" smtClean="0">
                <a:solidFill>
                  <a:schemeClr val="tx1"/>
                </a:solidFill>
              </a:rPr>
              <a:t>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eter Simpson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63800" y="381000"/>
            <a:ext cx="6299200" cy="4724400"/>
          </a:xfrm>
          <a:prstGeom prst="rect">
            <a:avLst/>
          </a:prstGeom>
          <a:noFill/>
        </p:spPr>
      </p:pic>
      <p:pic>
        <p:nvPicPr>
          <p:cNvPr id="5" name="~PP2391.WAV">
            <a:hlinkClick r:id="" action="ppaction://media"/>
          </p:cNvPr>
          <p:cNvPicPr>
            <a:picLocks noRot="1" noChangeAspect="1"/>
          </p:cNvPicPr>
          <p:nvPr>
            <a:wavAudioFile r:embed="rId1" name="~PP2391.WAV"/>
          </p:nvPr>
        </p:nvPicPr>
        <p:blipFill>
          <a:blip r:embed="rId5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Gabriel and I got a cloud that’s a dinosaur.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600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lh5.ggpht.com/abramsv/SGJrFbBVwYI/AAAAAAAAUgs/Q0HiLCHmNQk/s640/1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3400" y="381000"/>
            <a:ext cx="5689600" cy="4267200"/>
          </a:xfrm>
          <a:prstGeom prst="rect">
            <a:avLst/>
          </a:prstGeom>
          <a:noFill/>
        </p:spPr>
      </p:pic>
      <p:pic>
        <p:nvPicPr>
          <p:cNvPr id="6" name="~PP1375.WAV">
            <a:hlinkClick r:id="" action="ppaction://media"/>
          </p:cNvPr>
          <p:cNvPicPr>
            <a:picLocks noRot="1" noChangeAspect="1"/>
          </p:cNvPicPr>
          <p:nvPr>
            <a:wavAudioFile r:embed="rId1" name="~PP1375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Savannah and that cloud is horse.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7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rop_cloud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492" y="304800"/>
            <a:ext cx="7318508" cy="4479265"/>
          </a:xfrm>
          <a:prstGeom prst="rect">
            <a:avLst/>
          </a:prstGeom>
          <a:noFill/>
        </p:spPr>
      </p:pic>
      <p:pic>
        <p:nvPicPr>
          <p:cNvPr id="6" name="~PP3066.WAV">
            <a:hlinkClick r:id="" action="ppaction://media"/>
          </p:cNvPr>
          <p:cNvPicPr>
            <a:picLocks noRot="1" noChangeAspect="1"/>
          </p:cNvPicPr>
          <p:nvPr>
            <a:wavAudioFile r:embed="rId1" name="~PP3066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Andres and I have a giant.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4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drian Kinloch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r="13636"/>
          <a:stretch>
            <a:fillRect/>
          </a:stretch>
        </p:blipFill>
        <p:spPr bwMode="auto">
          <a:xfrm>
            <a:off x="3048000" y="265175"/>
            <a:ext cx="5791200" cy="4459225"/>
          </a:xfrm>
          <a:prstGeom prst="rect">
            <a:avLst/>
          </a:prstGeom>
          <a:noFill/>
        </p:spPr>
      </p:pic>
      <p:pic>
        <p:nvPicPr>
          <p:cNvPr id="5" name="~PP3481.WAV">
            <a:hlinkClick r:id="" action="ppaction://media"/>
          </p:cNvPr>
          <p:cNvPicPr>
            <a:picLocks noRot="1" noChangeAspect="1"/>
          </p:cNvPicPr>
          <p:nvPr>
            <a:wavAudioFile r:embed="rId1" name="~PP3481.WAV"/>
          </p:nvPr>
        </p:nvPicPr>
        <p:blipFill>
          <a:blip r:embed="rId5" cstate="print"/>
          <a:stretch>
            <a:fillRect/>
          </a:stretch>
        </p:blipFill>
        <p:spPr>
          <a:xfrm>
            <a:off x="8702675" y="6400800"/>
            <a:ext cx="304800" cy="3048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</a:t>
            </a:r>
            <a:r>
              <a:rPr lang="en-US" sz="3000" dirty="0" err="1" smtClean="0">
                <a:solidFill>
                  <a:schemeClr val="tx1"/>
                </a:solidFill>
              </a:rPr>
              <a:t>Naraai</a:t>
            </a:r>
            <a:r>
              <a:rPr lang="en-US" sz="3000" dirty="0" smtClean="0">
                <a:solidFill>
                  <a:schemeClr val="tx1"/>
                </a:solidFill>
              </a:rPr>
              <a:t> and my cloud looks like a teddy bear.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2941" t="7987" r="2941" b="4486"/>
          <a:stretch>
            <a:fillRect/>
          </a:stretch>
        </p:blipFill>
        <p:spPr bwMode="auto">
          <a:xfrm>
            <a:off x="2362200" y="381000"/>
            <a:ext cx="64008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~PP397.WAV">
            <a:hlinkClick r:id="" action="ppaction://media"/>
          </p:cNvPr>
          <p:cNvPicPr>
            <a:picLocks noRot="1" noChangeAspect="1"/>
          </p:cNvPicPr>
          <p:nvPr>
            <a:wavAudioFile r:embed="rId1" name="~PP397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381000" y="3886200"/>
            <a:ext cx="4038600" cy="2362200"/>
          </a:xfrm>
          <a:prstGeom prst="wedgeEllipseCallou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My name is Luis.  My cloud is a pig. 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4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4|2.4|2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274</Words>
  <Application>Microsoft Office PowerPoint</Application>
  <PresentationFormat>On-screen Show (4:3)</PresentationFormat>
  <Paragraphs>32</Paragraphs>
  <Slides>25</Slides>
  <Notes>0</Notes>
  <HiddenSlides>0</HiddenSlides>
  <MMClips>25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henryt</dc:creator>
  <cp:lastModifiedBy>henryt</cp:lastModifiedBy>
  <cp:revision>31</cp:revision>
  <dcterms:created xsi:type="dcterms:W3CDTF">2010-08-12T15:51:45Z</dcterms:created>
  <dcterms:modified xsi:type="dcterms:W3CDTF">2010-08-30T15:51:24Z</dcterms:modified>
</cp:coreProperties>
</file>